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41130059ae474ffa" Type="http://schemas.microsoft.com/office/2006/relationships/ui/extensibility" Target="customUI/customUI.xml"/><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7"/>
  </p:notesMasterIdLst>
  <p:handoutMasterIdLst>
    <p:handoutMasterId r:id="rId28"/>
  </p:handoutMasterIdLst>
  <p:sldIdLst>
    <p:sldId id="370" r:id="rId5"/>
    <p:sldId id="331" r:id="rId6"/>
    <p:sldId id="411" r:id="rId7"/>
    <p:sldId id="360" r:id="rId8"/>
    <p:sldId id="371" r:id="rId9"/>
    <p:sldId id="372" r:id="rId10"/>
    <p:sldId id="373" r:id="rId11"/>
    <p:sldId id="391" r:id="rId12"/>
    <p:sldId id="412" r:id="rId13"/>
    <p:sldId id="393" r:id="rId14"/>
    <p:sldId id="378" r:id="rId15"/>
    <p:sldId id="379" r:id="rId16"/>
    <p:sldId id="408" r:id="rId17"/>
    <p:sldId id="397" r:id="rId18"/>
    <p:sldId id="399" r:id="rId19"/>
    <p:sldId id="400" r:id="rId20"/>
    <p:sldId id="401" r:id="rId21"/>
    <p:sldId id="402" r:id="rId22"/>
    <p:sldId id="403" r:id="rId23"/>
    <p:sldId id="395" r:id="rId24"/>
    <p:sldId id="405" r:id="rId25"/>
    <p:sldId id="410" r:id="rId26"/>
  </p:sldIdLst>
  <p:sldSz cx="12192000" cy="6858000"/>
  <p:notesSz cx="6858000" cy="9144000"/>
  <p:defaultTex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structions" id="{D97762E0-F512-4654-A68D-122F12046569}">
          <p14:sldIdLst/>
        </p14:section>
        <p14:section name="Right Click for Option" id="{4FDA67CD-A15C-4C29-8948-D1BF91269A83}">
          <p14:sldIdLst>
            <p14:sldId id="370"/>
            <p14:sldId id="331"/>
            <p14:sldId id="411"/>
            <p14:sldId id="360"/>
            <p14:sldId id="371"/>
            <p14:sldId id="372"/>
            <p14:sldId id="373"/>
            <p14:sldId id="391"/>
            <p14:sldId id="412"/>
            <p14:sldId id="393"/>
            <p14:sldId id="378"/>
            <p14:sldId id="379"/>
            <p14:sldId id="408"/>
            <p14:sldId id="397"/>
            <p14:sldId id="399"/>
            <p14:sldId id="400"/>
            <p14:sldId id="401"/>
            <p14:sldId id="402"/>
            <p14:sldId id="403"/>
            <p14:sldId id="395"/>
            <p14:sldId id="405"/>
            <p14:sldId id="410"/>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B8E7"/>
    <a:srgbClr val="FFFFFF"/>
    <a:srgbClr val="E6E6FF"/>
    <a:srgbClr val="F2B8D8"/>
    <a:srgbClr val="EB7BBE"/>
    <a:srgbClr val="FFD629"/>
    <a:srgbClr val="EBEBEB"/>
    <a:srgbClr val="4F4C37"/>
    <a:srgbClr val="1E497D"/>
    <a:srgbClr val="8F99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51D2D74-4BB5-461E-8B4F-F5C0F8A7BC65}" v="402" dt="2025-11-24T20:25:04.012"/>
  </p1510:revLst>
</p1510:revInfo>
</file>

<file path=ppt/tableStyles.xml><?xml version="1.0" encoding="utf-8"?>
<a:tblStyleLst xmlns:a="http://schemas.openxmlformats.org/drawingml/2006/main" def="{A186E7CC-E9CA-4A81-9595-9A8B10420DC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94" autoAdjust="0"/>
    <p:restoredTop sz="89744" autoAdjust="0"/>
  </p:normalViewPr>
  <p:slideViewPr>
    <p:cSldViewPr snapToObjects="1">
      <p:cViewPr varScale="1">
        <p:scale>
          <a:sx n="143" d="100"/>
          <a:sy n="143" d="100"/>
        </p:scale>
        <p:origin x="762" y="12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72" d="100"/>
        <a:sy n="172" d="100"/>
      </p:scale>
      <p:origin x="0" y="0"/>
    </p:cViewPr>
  </p:sorterViewPr>
  <p:notesViewPr>
    <p:cSldViewPr snapToObjects="1" showGuides="1">
      <p:cViewPr varScale="1">
        <p:scale>
          <a:sx n="84" d="100"/>
          <a:sy n="84" d="100"/>
        </p:scale>
        <p:origin x="297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idi Deng" userId="77ce6ddfa2753003" providerId="LiveId" clId="{EBAB30C7-39A3-47FD-B6C7-D07DC94B5D80}"/>
    <pc:docChg chg="modSld sldOrd">
      <pc:chgData name="Yidi Deng" userId="77ce6ddfa2753003" providerId="LiveId" clId="{EBAB30C7-39A3-47FD-B6C7-D07DC94B5D80}" dt="2025-11-19T06:09:38.128" v="3"/>
      <pc:docMkLst>
        <pc:docMk/>
      </pc:docMkLst>
      <pc:sldChg chg="ord">
        <pc:chgData name="Yidi Deng" userId="77ce6ddfa2753003" providerId="LiveId" clId="{EBAB30C7-39A3-47FD-B6C7-D07DC94B5D80}" dt="2025-11-19T06:09:38.128" v="3"/>
        <pc:sldMkLst>
          <pc:docMk/>
          <pc:sldMk cId="625057395" sldId="393"/>
        </pc:sldMkLst>
      </pc:sldChg>
    </pc:docChg>
  </pc:docChgLst>
  <pc:docChgLst>
    <pc:chgData name="Yidi Deng" userId="77ce6ddfa2753003" providerId="LiveId" clId="{46D97561-8D14-465A-9543-956720143876}"/>
    <pc:docChg chg="undo custSel addSld delSld modSld sldOrd modSection">
      <pc:chgData name="Yidi Deng" userId="77ce6ddfa2753003" providerId="LiveId" clId="{46D97561-8D14-465A-9543-956720143876}" dt="2025-11-24T20:27:13.050" v="11012" actId="20577"/>
      <pc:docMkLst>
        <pc:docMk/>
      </pc:docMkLst>
      <pc:sldChg chg="modSp mod modNotesTx">
        <pc:chgData name="Yidi Deng" userId="77ce6ddfa2753003" providerId="LiveId" clId="{46D97561-8D14-465A-9543-956720143876}" dt="2025-11-23T06:54:42.330" v="9706" actId="20577"/>
        <pc:sldMkLst>
          <pc:docMk/>
          <pc:sldMk cId="2047649083" sldId="331"/>
        </pc:sldMkLst>
        <pc:spChg chg="mod">
          <ac:chgData name="Yidi Deng" userId="77ce6ddfa2753003" providerId="LiveId" clId="{46D97561-8D14-465A-9543-956720143876}" dt="2025-11-22T04:21:04.671" v="689" actId="20577"/>
          <ac:spMkLst>
            <pc:docMk/>
            <pc:sldMk cId="2047649083" sldId="331"/>
            <ac:spMk id="3" creationId="{6C161584-9806-2371-1C53-99ABFC7BEB3E}"/>
          </ac:spMkLst>
        </pc:spChg>
      </pc:sldChg>
      <pc:sldChg chg="addSp modSp modNotesTx">
        <pc:chgData name="Yidi Deng" userId="77ce6ddfa2753003" providerId="LiveId" clId="{46D97561-8D14-465A-9543-956720143876}" dt="2025-11-22T04:54:08.429" v="2146"/>
        <pc:sldMkLst>
          <pc:docMk/>
          <pc:sldMk cId="1925432837" sldId="360"/>
        </pc:sldMkLst>
        <pc:spChg chg="add mod">
          <ac:chgData name="Yidi Deng" userId="77ce6ddfa2753003" providerId="LiveId" clId="{46D97561-8D14-465A-9543-956720143876}" dt="2025-11-22T04:54:08.429" v="2146"/>
          <ac:spMkLst>
            <pc:docMk/>
            <pc:sldMk cId="1925432837" sldId="360"/>
            <ac:spMk id="3" creationId="{DB997404-6FF2-071F-8C12-3171F1D06B4A}"/>
          </ac:spMkLst>
        </pc:spChg>
      </pc:sldChg>
      <pc:sldChg chg="addSp modSp mod modNotesTx">
        <pc:chgData name="Yidi Deng" userId="77ce6ddfa2753003" providerId="LiveId" clId="{46D97561-8D14-465A-9543-956720143876}" dt="2025-11-22T04:16:01.568" v="374" actId="20577"/>
        <pc:sldMkLst>
          <pc:docMk/>
          <pc:sldMk cId="3366627233" sldId="370"/>
        </pc:sldMkLst>
        <pc:spChg chg="mod">
          <ac:chgData name="Yidi Deng" userId="77ce6ddfa2753003" providerId="LiveId" clId="{46D97561-8D14-465A-9543-956720143876}" dt="2025-11-22T04:13:35.725" v="165" actId="20577"/>
          <ac:spMkLst>
            <pc:docMk/>
            <pc:sldMk cId="3366627233" sldId="370"/>
            <ac:spMk id="8" creationId="{C343E05A-37C4-6C53-53E9-65D75DF3F38E}"/>
          </ac:spMkLst>
        </pc:spChg>
        <pc:picChg chg="add mod modCrop">
          <ac:chgData name="Yidi Deng" userId="77ce6ddfa2753003" providerId="LiveId" clId="{46D97561-8D14-465A-9543-956720143876}" dt="2025-11-22T04:10:09.417" v="18" actId="1076"/>
          <ac:picMkLst>
            <pc:docMk/>
            <pc:sldMk cId="3366627233" sldId="370"/>
            <ac:picMk id="5" creationId="{1BFDA0BA-23D7-8D34-67A5-90ED2BE1798D}"/>
          </ac:picMkLst>
        </pc:picChg>
        <pc:picChg chg="add mod modCrop">
          <ac:chgData name="Yidi Deng" userId="77ce6ddfa2753003" providerId="LiveId" clId="{46D97561-8D14-465A-9543-956720143876}" dt="2025-11-22T04:10:07.629" v="17" actId="1076"/>
          <ac:picMkLst>
            <pc:docMk/>
            <pc:sldMk cId="3366627233" sldId="370"/>
            <ac:picMk id="7" creationId="{87A60A10-4D47-6B47-E613-9FAB837AEF4F}"/>
          </ac:picMkLst>
        </pc:picChg>
      </pc:sldChg>
      <pc:sldChg chg="modNotesTx">
        <pc:chgData name="Yidi Deng" userId="77ce6ddfa2753003" providerId="LiveId" clId="{46D97561-8D14-465A-9543-956720143876}" dt="2025-11-23T07:08:57.228" v="9780" actId="20577"/>
        <pc:sldMkLst>
          <pc:docMk/>
          <pc:sldMk cId="2142026291" sldId="371"/>
        </pc:sldMkLst>
      </pc:sldChg>
      <pc:sldChg chg="modSp mod modNotesTx">
        <pc:chgData name="Yidi Deng" userId="77ce6ddfa2753003" providerId="LiveId" clId="{46D97561-8D14-465A-9543-956720143876}" dt="2025-11-22T04:52:05.849" v="2142" actId="20577"/>
        <pc:sldMkLst>
          <pc:docMk/>
          <pc:sldMk cId="3408979088" sldId="372"/>
        </pc:sldMkLst>
        <pc:spChg chg="mod">
          <ac:chgData name="Yidi Deng" userId="77ce6ddfa2753003" providerId="LiveId" clId="{46D97561-8D14-465A-9543-956720143876}" dt="2025-11-22T04:48:10.764" v="1832" actId="20577"/>
          <ac:spMkLst>
            <pc:docMk/>
            <pc:sldMk cId="3408979088" sldId="372"/>
            <ac:spMk id="2" creationId="{2764D9D8-8E46-6E9E-01AF-65F8717CCBC2}"/>
          </ac:spMkLst>
        </pc:spChg>
      </pc:sldChg>
      <pc:sldChg chg="modNotesTx">
        <pc:chgData name="Yidi Deng" userId="77ce6ddfa2753003" providerId="LiveId" clId="{46D97561-8D14-465A-9543-956720143876}" dt="2025-11-22T04:55:07.185" v="2162" actId="20577"/>
        <pc:sldMkLst>
          <pc:docMk/>
          <pc:sldMk cId="565511415" sldId="373"/>
        </pc:sldMkLst>
      </pc:sldChg>
      <pc:sldChg chg="addSp modSp mod modNotesTx">
        <pc:chgData name="Yidi Deng" userId="77ce6ddfa2753003" providerId="LiveId" clId="{46D97561-8D14-465A-9543-956720143876}" dt="2025-11-22T08:01:18.032" v="9623" actId="1076"/>
        <pc:sldMkLst>
          <pc:docMk/>
          <pc:sldMk cId="2783405725" sldId="378"/>
        </pc:sldMkLst>
        <pc:spChg chg="mod">
          <ac:chgData name="Yidi Deng" userId="77ce6ddfa2753003" providerId="LiveId" clId="{46D97561-8D14-465A-9543-956720143876}" dt="2025-11-22T08:01:18.032" v="9623" actId="1076"/>
          <ac:spMkLst>
            <pc:docMk/>
            <pc:sldMk cId="2783405725" sldId="378"/>
            <ac:spMk id="6" creationId="{8E1D05DF-41AB-6C18-FF68-1952DA67A45D}"/>
          </ac:spMkLst>
        </pc:spChg>
      </pc:sldChg>
      <pc:sldChg chg="addSp delSp modSp mod ord delAnim modAnim modNotesTx">
        <pc:chgData name="Yidi Deng" userId="77ce6ddfa2753003" providerId="LiveId" clId="{46D97561-8D14-465A-9543-956720143876}" dt="2025-11-24T20:27:13.050" v="11012" actId="20577"/>
        <pc:sldMkLst>
          <pc:docMk/>
          <pc:sldMk cId="4157545665" sldId="379"/>
        </pc:sldMkLst>
        <pc:spChg chg="add mod">
          <ac:chgData name="Yidi Deng" userId="77ce6ddfa2753003" providerId="LiveId" clId="{46D97561-8D14-465A-9543-956720143876}" dt="2025-11-24T20:27:13.050" v="11012" actId="20577"/>
          <ac:spMkLst>
            <pc:docMk/>
            <pc:sldMk cId="4157545665" sldId="379"/>
            <ac:spMk id="7" creationId="{FF697B27-BEDD-8AF2-B187-4BAD198EAFE5}"/>
          </ac:spMkLst>
        </pc:spChg>
        <pc:picChg chg="del mod">
          <ac:chgData name="Yidi Deng" userId="77ce6ddfa2753003" providerId="LiveId" clId="{46D97561-8D14-465A-9543-956720143876}" dt="2025-11-23T07:09:18.148" v="9784" actId="478"/>
          <ac:picMkLst>
            <pc:docMk/>
            <pc:sldMk cId="4157545665" sldId="379"/>
            <ac:picMk id="8" creationId="{C59A97A2-3FDA-C08D-211B-04BBA8FE7F0C}"/>
          </ac:picMkLst>
        </pc:picChg>
        <pc:picChg chg="add mod">
          <ac:chgData name="Yidi Deng" userId="77ce6ddfa2753003" providerId="LiveId" clId="{46D97561-8D14-465A-9543-956720143876}" dt="2025-11-23T07:09:31.351" v="9790" actId="1076"/>
          <ac:picMkLst>
            <pc:docMk/>
            <pc:sldMk cId="4157545665" sldId="379"/>
            <ac:picMk id="10" creationId="{5D413C2B-EF67-298C-0BAA-7E9C67609C60}"/>
          </ac:picMkLst>
        </pc:picChg>
      </pc:sldChg>
      <pc:sldChg chg="modNotesTx">
        <pc:chgData name="Yidi Deng" userId="77ce6ddfa2753003" providerId="LiveId" clId="{46D97561-8D14-465A-9543-956720143876}" dt="2025-11-22T05:00:47.274" v="2203" actId="20577"/>
        <pc:sldMkLst>
          <pc:docMk/>
          <pc:sldMk cId="4012162261" sldId="391"/>
        </pc:sldMkLst>
      </pc:sldChg>
      <pc:sldChg chg="addSp delSp modSp mod ord modNotes modNotesTx">
        <pc:chgData name="Yidi Deng" userId="77ce6ddfa2753003" providerId="LiveId" clId="{46D97561-8D14-465A-9543-956720143876}" dt="2025-11-23T07:09:27.173" v="9786" actId="27636"/>
        <pc:sldMkLst>
          <pc:docMk/>
          <pc:sldMk cId="625057395" sldId="393"/>
        </pc:sldMkLst>
        <pc:spChg chg="add mod">
          <ac:chgData name="Yidi Deng" userId="77ce6ddfa2753003" providerId="LiveId" clId="{46D97561-8D14-465A-9543-956720143876}" dt="2025-11-22T05:05:23.519" v="2212"/>
          <ac:spMkLst>
            <pc:docMk/>
            <pc:sldMk cId="625057395" sldId="393"/>
            <ac:spMk id="7" creationId="{C610A2A8-E452-6AAF-B15E-690FBCCC3AFF}"/>
          </ac:spMkLst>
        </pc:spChg>
        <pc:spChg chg="add mod">
          <ac:chgData name="Yidi Deng" userId="77ce6ddfa2753003" providerId="LiveId" clId="{46D97561-8D14-465A-9543-956720143876}" dt="2025-11-22T05:30:04.531" v="3705" actId="207"/>
          <ac:spMkLst>
            <pc:docMk/>
            <pc:sldMk cId="625057395" sldId="393"/>
            <ac:spMk id="9" creationId="{6A4540D0-D30F-A4B1-4D1B-F16B0E7914A6}"/>
          </ac:spMkLst>
        </pc:spChg>
        <pc:spChg chg="add mod">
          <ac:chgData name="Yidi Deng" userId="77ce6ddfa2753003" providerId="LiveId" clId="{46D97561-8D14-465A-9543-956720143876}" dt="2025-11-22T05:30:24.476" v="3708" actId="1076"/>
          <ac:spMkLst>
            <pc:docMk/>
            <pc:sldMk cId="625057395" sldId="393"/>
            <ac:spMk id="12" creationId="{7B485135-446A-D7C3-E2BA-10963A99CCBA}"/>
          </ac:spMkLst>
        </pc:spChg>
        <pc:spChg chg="mod">
          <ac:chgData name="Yidi Deng" userId="77ce6ddfa2753003" providerId="LiveId" clId="{46D97561-8D14-465A-9543-956720143876}" dt="2025-11-22T05:26:03.421" v="3507" actId="1076"/>
          <ac:spMkLst>
            <pc:docMk/>
            <pc:sldMk cId="625057395" sldId="393"/>
            <ac:spMk id="14" creationId="{BEB93AB4-15BE-3CE0-92B9-9E42F2E47DC9}"/>
          </ac:spMkLst>
        </pc:spChg>
        <pc:spChg chg="mod">
          <ac:chgData name="Yidi Deng" userId="77ce6ddfa2753003" providerId="LiveId" clId="{46D97561-8D14-465A-9543-956720143876}" dt="2025-11-22T05:26:03.421" v="3507" actId="1076"/>
          <ac:spMkLst>
            <pc:docMk/>
            <pc:sldMk cId="625057395" sldId="393"/>
            <ac:spMk id="18" creationId="{C4B1CCC6-AA8A-4815-1261-30407D71069A}"/>
          </ac:spMkLst>
        </pc:spChg>
        <pc:picChg chg="mod">
          <ac:chgData name="Yidi Deng" userId="77ce6ddfa2753003" providerId="LiveId" clId="{46D97561-8D14-465A-9543-956720143876}" dt="2025-11-22T05:26:03.421" v="3507" actId="1076"/>
          <ac:picMkLst>
            <pc:docMk/>
            <pc:sldMk cId="625057395" sldId="393"/>
            <ac:picMk id="13" creationId="{8B9727E6-0DA9-AE8B-ED28-88F42384DBAE}"/>
          </ac:picMkLst>
        </pc:picChg>
        <pc:picChg chg="mod">
          <ac:chgData name="Yidi Deng" userId="77ce6ddfa2753003" providerId="LiveId" clId="{46D97561-8D14-465A-9543-956720143876}" dt="2025-11-22T05:26:03.421" v="3507" actId="1076"/>
          <ac:picMkLst>
            <pc:docMk/>
            <pc:sldMk cId="625057395" sldId="393"/>
            <ac:picMk id="16" creationId="{C03F7F49-6669-815B-8BE8-280EAF6A3219}"/>
          </ac:picMkLst>
        </pc:picChg>
        <pc:cxnChg chg="mod">
          <ac:chgData name="Yidi Deng" userId="77ce6ddfa2753003" providerId="LiveId" clId="{46D97561-8D14-465A-9543-956720143876}" dt="2025-11-22T05:26:03.421" v="3507" actId="1076"/>
          <ac:cxnSpMkLst>
            <pc:docMk/>
            <pc:sldMk cId="625057395" sldId="393"/>
            <ac:cxnSpMk id="3" creationId="{5666F0D7-C191-76F1-7B69-EA563F481446}"/>
          </ac:cxnSpMkLst>
        </pc:cxnChg>
        <pc:cxnChg chg="mod">
          <ac:chgData name="Yidi Deng" userId="77ce6ddfa2753003" providerId="LiveId" clId="{46D97561-8D14-465A-9543-956720143876}" dt="2025-11-22T05:26:03.421" v="3507" actId="1076"/>
          <ac:cxnSpMkLst>
            <pc:docMk/>
            <pc:sldMk cId="625057395" sldId="393"/>
            <ac:cxnSpMk id="6" creationId="{BA836DCB-6E2A-D36D-368B-FAB7376ADB6E}"/>
          </ac:cxnSpMkLst>
        </pc:cxnChg>
      </pc:sldChg>
      <pc:sldChg chg="delSp modSp mod modNotesTx">
        <pc:chgData name="Yidi Deng" userId="77ce6ddfa2753003" providerId="LiveId" clId="{46D97561-8D14-465A-9543-956720143876}" dt="2025-11-22T07:58:42.719" v="9563" actId="404"/>
        <pc:sldMkLst>
          <pc:docMk/>
          <pc:sldMk cId="1915352405" sldId="395"/>
        </pc:sldMkLst>
        <pc:spChg chg="mod">
          <ac:chgData name="Yidi Deng" userId="77ce6ddfa2753003" providerId="LiveId" clId="{46D97561-8D14-465A-9543-956720143876}" dt="2025-11-22T07:58:42.719" v="9563" actId="404"/>
          <ac:spMkLst>
            <pc:docMk/>
            <pc:sldMk cId="1915352405" sldId="395"/>
            <ac:spMk id="2" creationId="{2764D9D8-8E46-6E9E-01AF-65F8717CCBC2}"/>
          </ac:spMkLst>
        </pc:spChg>
      </pc:sldChg>
      <pc:sldChg chg="addSp delSp modSp mod modAnim modNotesTx">
        <pc:chgData name="Yidi Deng" userId="77ce6ddfa2753003" providerId="LiveId" clId="{46D97561-8D14-465A-9543-956720143876}" dt="2025-11-23T08:13:56.928" v="10634" actId="1076"/>
        <pc:sldMkLst>
          <pc:docMk/>
          <pc:sldMk cId="2542440695" sldId="397"/>
        </pc:sldMkLst>
        <pc:spChg chg="add del mod">
          <ac:chgData name="Yidi Deng" userId="77ce6ddfa2753003" providerId="LiveId" clId="{46D97561-8D14-465A-9543-956720143876}" dt="2025-11-23T08:08:40.159" v="10452" actId="478"/>
          <ac:spMkLst>
            <pc:docMk/>
            <pc:sldMk cId="2542440695" sldId="397"/>
            <ac:spMk id="2" creationId="{15E2CBDD-4920-E0EC-DAB7-258E0FF84F58}"/>
          </ac:spMkLst>
        </pc:spChg>
        <pc:spChg chg="add mod">
          <ac:chgData name="Yidi Deng" userId="77ce6ddfa2753003" providerId="LiveId" clId="{46D97561-8D14-465A-9543-956720143876}" dt="2025-11-23T08:13:56.928" v="10634" actId="1076"/>
          <ac:spMkLst>
            <pc:docMk/>
            <pc:sldMk cId="2542440695" sldId="397"/>
            <ac:spMk id="3" creationId="{9E0F34D7-BA8D-C868-F2B5-1DB818AE3D0E}"/>
          </ac:spMkLst>
        </pc:spChg>
        <pc:spChg chg="mod">
          <ac:chgData name="Yidi Deng" userId="77ce6ddfa2753003" providerId="LiveId" clId="{46D97561-8D14-465A-9543-956720143876}" dt="2025-11-23T08:12:14.384" v="10581" actId="1076"/>
          <ac:spMkLst>
            <pc:docMk/>
            <pc:sldMk cId="2542440695" sldId="397"/>
            <ac:spMk id="4" creationId="{311C997B-C196-033D-E77B-DE9DB1E93A74}"/>
          </ac:spMkLst>
        </pc:spChg>
        <pc:spChg chg="add mod">
          <ac:chgData name="Yidi Deng" userId="77ce6ddfa2753003" providerId="LiveId" clId="{46D97561-8D14-465A-9543-956720143876}" dt="2025-11-23T08:13:56.928" v="10634" actId="1076"/>
          <ac:spMkLst>
            <pc:docMk/>
            <pc:sldMk cId="2542440695" sldId="397"/>
            <ac:spMk id="5" creationId="{090272AC-DE97-1BB0-4D00-6D84595B247F}"/>
          </ac:spMkLst>
        </pc:spChg>
        <pc:spChg chg="add mod">
          <ac:chgData name="Yidi Deng" userId="77ce6ddfa2753003" providerId="LiveId" clId="{46D97561-8D14-465A-9543-956720143876}" dt="2025-11-23T08:13:56.928" v="10634" actId="1076"/>
          <ac:spMkLst>
            <pc:docMk/>
            <pc:sldMk cId="2542440695" sldId="397"/>
            <ac:spMk id="6" creationId="{ECC94ED6-6541-E856-8A08-DF7BB35ACB11}"/>
          </ac:spMkLst>
        </pc:spChg>
        <pc:spChg chg="add mod">
          <ac:chgData name="Yidi Deng" userId="77ce6ddfa2753003" providerId="LiveId" clId="{46D97561-8D14-465A-9543-956720143876}" dt="2025-11-23T08:13:56.928" v="10634" actId="1076"/>
          <ac:spMkLst>
            <pc:docMk/>
            <pc:sldMk cId="2542440695" sldId="397"/>
            <ac:spMk id="7" creationId="{012E85F6-BD24-EBC1-93DE-9112819AAC43}"/>
          </ac:spMkLst>
        </pc:spChg>
        <pc:spChg chg="mod">
          <ac:chgData name="Yidi Deng" userId="77ce6ddfa2753003" providerId="LiveId" clId="{46D97561-8D14-465A-9543-956720143876}" dt="2025-11-23T08:06:30.921" v="10377"/>
          <ac:spMkLst>
            <pc:docMk/>
            <pc:sldMk cId="2542440695" sldId="397"/>
            <ac:spMk id="11" creationId="{530749BA-821E-61D0-485A-2C75343725C0}"/>
          </ac:spMkLst>
        </pc:spChg>
        <pc:spChg chg="mod">
          <ac:chgData name="Yidi Deng" userId="77ce6ddfa2753003" providerId="LiveId" clId="{46D97561-8D14-465A-9543-956720143876}" dt="2025-11-23T08:09:28.265" v="10493" actId="1076"/>
          <ac:spMkLst>
            <pc:docMk/>
            <pc:sldMk cId="2542440695" sldId="397"/>
            <ac:spMk id="14" creationId="{E5F476BB-DF14-6A42-64C3-08AA1D17917C}"/>
          </ac:spMkLst>
        </pc:spChg>
        <pc:spChg chg="mod">
          <ac:chgData name="Yidi Deng" userId="77ce6ddfa2753003" providerId="LiveId" clId="{46D97561-8D14-465A-9543-956720143876}" dt="2025-11-23T08:06:37.766" v="10379" actId="20577"/>
          <ac:spMkLst>
            <pc:docMk/>
            <pc:sldMk cId="2542440695" sldId="397"/>
            <ac:spMk id="16" creationId="{24846673-987F-C815-C794-4AB3BFC5500F}"/>
          </ac:spMkLst>
        </pc:spChg>
        <pc:spChg chg="mod">
          <ac:chgData name="Yidi Deng" userId="77ce6ddfa2753003" providerId="LiveId" clId="{46D97561-8D14-465A-9543-956720143876}" dt="2025-11-23T08:07:05.493" v="10381" actId="14100"/>
          <ac:spMkLst>
            <pc:docMk/>
            <pc:sldMk cId="2542440695" sldId="397"/>
            <ac:spMk id="17" creationId="{9272E276-2FB8-E933-E8E6-3E371C2D0B63}"/>
          </ac:spMkLst>
        </pc:spChg>
        <pc:spChg chg="mod">
          <ac:chgData name="Yidi Deng" userId="77ce6ddfa2753003" providerId="LiveId" clId="{46D97561-8D14-465A-9543-956720143876}" dt="2025-11-23T08:13:44.150" v="10630" actId="1076"/>
          <ac:spMkLst>
            <pc:docMk/>
            <pc:sldMk cId="2542440695" sldId="397"/>
            <ac:spMk id="30" creationId="{9923AE98-3DAD-4593-A738-1413342E8C9C}"/>
          </ac:spMkLst>
        </pc:spChg>
        <pc:picChg chg="mod">
          <ac:chgData name="Yidi Deng" userId="77ce6ddfa2753003" providerId="LiveId" clId="{46D97561-8D14-465A-9543-956720143876}" dt="2025-11-23T08:13:40.732" v="10629" actId="1076"/>
          <ac:picMkLst>
            <pc:docMk/>
            <pc:sldMk cId="2542440695" sldId="397"/>
            <ac:picMk id="31" creationId="{F578187B-3BDD-F993-F652-8D7E340D5D1C}"/>
          </ac:picMkLst>
        </pc:picChg>
      </pc:sldChg>
      <pc:sldChg chg="modSp mod modNotesTx">
        <pc:chgData name="Yidi Deng" userId="77ce6ddfa2753003" providerId="LiveId" clId="{46D97561-8D14-465A-9543-956720143876}" dt="2025-11-23T08:06:25.349" v="10376" actId="1076"/>
        <pc:sldMkLst>
          <pc:docMk/>
          <pc:sldMk cId="2822691955" sldId="399"/>
        </pc:sldMkLst>
        <pc:spChg chg="mod">
          <ac:chgData name="Yidi Deng" userId="77ce6ddfa2753003" providerId="LiveId" clId="{46D97561-8D14-465A-9543-956720143876}" dt="2025-11-23T08:06:25.349" v="10376" actId="1076"/>
          <ac:spMkLst>
            <pc:docMk/>
            <pc:sldMk cId="2822691955" sldId="399"/>
            <ac:spMk id="11" creationId="{530749BA-821E-61D0-485A-2C75343725C0}"/>
          </ac:spMkLst>
        </pc:spChg>
        <pc:spChg chg="mod">
          <ac:chgData name="Yidi Deng" userId="77ce6ddfa2753003" providerId="LiveId" clId="{46D97561-8D14-465A-9543-956720143876}" dt="2025-11-23T08:06:21.014" v="10375" actId="1076"/>
          <ac:spMkLst>
            <pc:docMk/>
            <pc:sldMk cId="2822691955" sldId="399"/>
            <ac:spMk id="16" creationId="{24846673-987F-C815-C794-4AB3BFC5500F}"/>
          </ac:spMkLst>
        </pc:spChg>
      </pc:sldChg>
      <pc:sldChg chg="modNotesTx">
        <pc:chgData name="Yidi Deng" userId="77ce6ddfa2753003" providerId="LiveId" clId="{46D97561-8D14-465A-9543-956720143876}" dt="2025-11-22T06:52:33.377" v="7049" actId="20577"/>
        <pc:sldMkLst>
          <pc:docMk/>
          <pc:sldMk cId="4115077119" sldId="400"/>
        </pc:sldMkLst>
      </pc:sldChg>
      <pc:sldChg chg="modNotesTx">
        <pc:chgData name="Yidi Deng" userId="77ce6ddfa2753003" providerId="LiveId" clId="{46D97561-8D14-465A-9543-956720143876}" dt="2025-11-22T06:59:45.969" v="7210" actId="20577"/>
        <pc:sldMkLst>
          <pc:docMk/>
          <pc:sldMk cId="105173231" sldId="401"/>
        </pc:sldMkLst>
      </pc:sldChg>
      <pc:sldChg chg="modNotesTx">
        <pc:chgData name="Yidi Deng" userId="77ce6ddfa2753003" providerId="LiveId" clId="{46D97561-8D14-465A-9543-956720143876}" dt="2025-11-23T07:25:55.314" v="10043" actId="20577"/>
        <pc:sldMkLst>
          <pc:docMk/>
          <pc:sldMk cId="177415229" sldId="402"/>
        </pc:sldMkLst>
      </pc:sldChg>
      <pc:sldChg chg="modNotesTx">
        <pc:chgData name="Yidi Deng" userId="77ce6ddfa2753003" providerId="LiveId" clId="{46D97561-8D14-465A-9543-956720143876}" dt="2025-11-23T07:28:23.763" v="10204" actId="20577"/>
        <pc:sldMkLst>
          <pc:docMk/>
          <pc:sldMk cId="3139871383" sldId="403"/>
        </pc:sldMkLst>
      </pc:sldChg>
      <pc:sldChg chg="addSp modSp mod modNotes modNotesTx">
        <pc:chgData name="Yidi Deng" userId="77ce6ddfa2753003" providerId="LiveId" clId="{46D97561-8D14-465A-9543-956720143876}" dt="2025-11-23T07:37:34.995" v="10225" actId="20577"/>
        <pc:sldMkLst>
          <pc:docMk/>
          <pc:sldMk cId="1054819965" sldId="405"/>
        </pc:sldMkLst>
        <pc:spChg chg="add mod">
          <ac:chgData name="Yidi Deng" userId="77ce6ddfa2753003" providerId="LiveId" clId="{46D97561-8D14-465A-9543-956720143876}" dt="2025-11-22T07:41:28.318" v="8469" actId="1076"/>
          <ac:spMkLst>
            <pc:docMk/>
            <pc:sldMk cId="1054819965" sldId="405"/>
            <ac:spMk id="2" creationId="{BBDA5A76-14A5-0D12-DD16-F155313EAD3D}"/>
          </ac:spMkLst>
        </pc:spChg>
        <pc:spChg chg="mod">
          <ac:chgData name="Yidi Deng" userId="77ce6ddfa2753003" providerId="LiveId" clId="{46D97561-8D14-465A-9543-956720143876}" dt="2025-11-22T07:22:33.067" v="7886" actId="20577"/>
          <ac:spMkLst>
            <pc:docMk/>
            <pc:sldMk cId="1054819965" sldId="405"/>
            <ac:spMk id="8" creationId="{09516463-AAC9-E7A7-178E-1FFB3F5C9DB3}"/>
          </ac:spMkLst>
        </pc:spChg>
      </pc:sldChg>
      <pc:sldChg chg="addSp delSp modSp mod delAnim modNotesTx">
        <pc:chgData name="Yidi Deng" userId="77ce6ddfa2753003" providerId="LiveId" clId="{46D97561-8D14-465A-9543-956720143876}" dt="2025-11-24T20:25:34.191" v="10967" actId="1076"/>
        <pc:sldMkLst>
          <pc:docMk/>
          <pc:sldMk cId="1166628135" sldId="408"/>
        </pc:sldMkLst>
        <pc:spChg chg="add mod">
          <ac:chgData name="Yidi Deng" userId="77ce6ddfa2753003" providerId="LiveId" clId="{46D97561-8D14-465A-9543-956720143876}" dt="2025-11-22T06:06:17.978" v="5326" actId="1076"/>
          <ac:spMkLst>
            <pc:docMk/>
            <pc:sldMk cId="1166628135" sldId="408"/>
            <ac:spMk id="2" creationId="{AC4CCC0E-D59C-92F4-845A-E454F2D82DD5}"/>
          </ac:spMkLst>
        </pc:spChg>
        <pc:spChg chg="add mod">
          <ac:chgData name="Yidi Deng" userId="77ce6ddfa2753003" providerId="LiveId" clId="{46D97561-8D14-465A-9543-956720143876}" dt="2025-11-22T06:18:44.015" v="6179" actId="20577"/>
          <ac:spMkLst>
            <pc:docMk/>
            <pc:sldMk cId="1166628135" sldId="408"/>
            <ac:spMk id="3" creationId="{2F24EF2E-911E-2249-01AA-4A8EECDC342D}"/>
          </ac:spMkLst>
        </pc:spChg>
        <pc:spChg chg="mod">
          <ac:chgData name="Yidi Deng" userId="77ce6ddfa2753003" providerId="LiveId" clId="{46D97561-8D14-465A-9543-956720143876}" dt="2025-11-22T06:06:02.973" v="5309" actId="20577"/>
          <ac:spMkLst>
            <pc:docMk/>
            <pc:sldMk cId="1166628135" sldId="408"/>
            <ac:spMk id="5" creationId="{4CB9128A-460D-E686-69DB-B83B10E10D3E}"/>
          </ac:spMkLst>
        </pc:spChg>
        <pc:spChg chg="add mod">
          <ac:chgData name="Yidi Deng" userId="77ce6ddfa2753003" providerId="LiveId" clId="{46D97561-8D14-465A-9543-956720143876}" dt="2025-11-24T20:25:34.191" v="10967" actId="1076"/>
          <ac:spMkLst>
            <pc:docMk/>
            <pc:sldMk cId="1166628135" sldId="408"/>
            <ac:spMk id="6" creationId="{BC5C5F27-668B-5087-DA5A-F56AB875E281}"/>
          </ac:spMkLst>
        </pc:spChg>
        <pc:spChg chg="mod">
          <ac:chgData name="Yidi Deng" userId="77ce6ddfa2753003" providerId="LiveId" clId="{46D97561-8D14-465A-9543-956720143876}" dt="2025-11-22T06:06:21.905" v="5327" actId="1076"/>
          <ac:spMkLst>
            <pc:docMk/>
            <pc:sldMk cId="1166628135" sldId="408"/>
            <ac:spMk id="11" creationId="{D8791C0C-0E5B-3B4C-162F-DF4DF574D4D8}"/>
          </ac:spMkLst>
        </pc:spChg>
      </pc:sldChg>
      <pc:sldChg chg="addSp delSp modSp mod modNotesTx">
        <pc:chgData name="Yidi Deng" userId="77ce6ddfa2753003" providerId="LiveId" clId="{46D97561-8D14-465A-9543-956720143876}" dt="2025-11-23T07:31:16.866" v="10220" actId="20577"/>
        <pc:sldMkLst>
          <pc:docMk/>
          <pc:sldMk cId="675137000" sldId="410"/>
        </pc:sldMkLst>
        <pc:spChg chg="add mod">
          <ac:chgData name="Yidi Deng" userId="77ce6ddfa2753003" providerId="LiveId" clId="{46D97561-8D14-465A-9543-956720143876}" dt="2025-11-22T08:01:23.721" v="9625"/>
          <ac:spMkLst>
            <pc:docMk/>
            <pc:sldMk cId="675137000" sldId="410"/>
            <ac:spMk id="5" creationId="{07D31C98-F083-749A-78A6-040F1C0FC8BA}"/>
          </ac:spMkLst>
        </pc:spChg>
        <pc:spChg chg="add mod">
          <ac:chgData name="Yidi Deng" userId="77ce6ddfa2753003" providerId="LiveId" clId="{46D97561-8D14-465A-9543-956720143876}" dt="2025-11-22T08:02:06.612" v="9647" actId="20577"/>
          <ac:spMkLst>
            <pc:docMk/>
            <pc:sldMk cId="675137000" sldId="410"/>
            <ac:spMk id="6" creationId="{B4A97327-EE6B-EA94-5B85-98F4301D982A}"/>
          </ac:spMkLst>
        </pc:spChg>
        <pc:spChg chg="mod">
          <ac:chgData name="Yidi Deng" userId="77ce6ddfa2753003" providerId="LiveId" clId="{46D97561-8D14-465A-9543-956720143876}" dt="2025-11-22T08:01:37.495" v="9626" actId="1076"/>
          <ac:spMkLst>
            <pc:docMk/>
            <pc:sldMk cId="675137000" sldId="410"/>
            <ac:spMk id="8" creationId="{EA8EEAD8-5945-DAEE-94A9-17329C1077FD}"/>
          </ac:spMkLst>
        </pc:spChg>
        <pc:spChg chg="mod">
          <ac:chgData name="Yidi Deng" userId="77ce6ddfa2753003" providerId="LiveId" clId="{46D97561-8D14-465A-9543-956720143876}" dt="2025-11-22T08:01:37.495" v="9626" actId="1076"/>
          <ac:spMkLst>
            <pc:docMk/>
            <pc:sldMk cId="675137000" sldId="410"/>
            <ac:spMk id="10" creationId="{EBE7E2AC-8FE7-5EB4-60CF-F9AFABC0DC4D}"/>
          </ac:spMkLst>
        </pc:spChg>
        <pc:picChg chg="mod">
          <ac:chgData name="Yidi Deng" userId="77ce6ddfa2753003" providerId="LiveId" clId="{46D97561-8D14-465A-9543-956720143876}" dt="2025-11-22T08:01:37.495" v="9626" actId="1076"/>
          <ac:picMkLst>
            <pc:docMk/>
            <pc:sldMk cId="675137000" sldId="410"/>
            <ac:picMk id="11" creationId="{8C549F20-F9F4-D90C-12AC-FBD3FB87F347}"/>
          </ac:picMkLst>
        </pc:picChg>
        <pc:picChg chg="mod">
          <ac:chgData name="Yidi Deng" userId="77ce6ddfa2753003" providerId="LiveId" clId="{46D97561-8D14-465A-9543-956720143876}" dt="2025-11-22T08:01:37.495" v="9626" actId="1076"/>
          <ac:picMkLst>
            <pc:docMk/>
            <pc:sldMk cId="675137000" sldId="410"/>
            <ac:picMk id="15" creationId="{CC9B9809-8B8F-D9A3-6F4F-4FDE231006A8}"/>
          </ac:picMkLst>
        </pc:picChg>
      </pc:sldChg>
      <pc:sldChg chg="addSp modSp mod modNotesTx">
        <pc:chgData name="Yidi Deng" userId="77ce6ddfa2753003" providerId="LiveId" clId="{46D97561-8D14-465A-9543-956720143876}" dt="2025-11-22T04:30:59.705" v="1186" actId="1076"/>
        <pc:sldMkLst>
          <pc:docMk/>
          <pc:sldMk cId="3692158850" sldId="411"/>
        </pc:sldMkLst>
        <pc:spChg chg="add mod">
          <ac:chgData name="Yidi Deng" userId="77ce6ddfa2753003" providerId="LiveId" clId="{46D97561-8D14-465A-9543-956720143876}" dt="2025-11-22T04:30:47.690" v="1182" actId="1076"/>
          <ac:spMkLst>
            <pc:docMk/>
            <pc:sldMk cId="3692158850" sldId="411"/>
            <ac:spMk id="3" creationId="{CE6CF306-683B-39ED-134F-E1E9EA7670FA}"/>
          </ac:spMkLst>
        </pc:spChg>
        <pc:spChg chg="add mod">
          <ac:chgData name="Yidi Deng" userId="77ce6ddfa2753003" providerId="LiveId" clId="{46D97561-8D14-465A-9543-956720143876}" dt="2025-11-22T04:30:47.690" v="1182" actId="1076"/>
          <ac:spMkLst>
            <pc:docMk/>
            <pc:sldMk cId="3692158850" sldId="411"/>
            <ac:spMk id="5" creationId="{C9CDB2F5-22CE-1A27-0163-E52E3D305415}"/>
          </ac:spMkLst>
        </pc:spChg>
        <pc:spChg chg="mod">
          <ac:chgData name="Yidi Deng" userId="77ce6ddfa2753003" providerId="LiveId" clId="{46D97561-8D14-465A-9543-956720143876}" dt="2025-11-22T04:30:52.484" v="1185" actId="1076"/>
          <ac:spMkLst>
            <pc:docMk/>
            <pc:sldMk cId="3692158850" sldId="411"/>
            <ac:spMk id="10" creationId="{8ACB682C-BFB6-77F8-3774-AE15535C20C6}"/>
          </ac:spMkLst>
        </pc:spChg>
        <pc:spChg chg="mod">
          <ac:chgData name="Yidi Deng" userId="77ce6ddfa2753003" providerId="LiveId" clId="{46D97561-8D14-465A-9543-956720143876}" dt="2025-11-22T04:30:52.484" v="1185" actId="1076"/>
          <ac:spMkLst>
            <pc:docMk/>
            <pc:sldMk cId="3692158850" sldId="411"/>
            <ac:spMk id="21" creationId="{D090AF54-4E7D-D826-E550-A5E07A8F4B2A}"/>
          </ac:spMkLst>
        </pc:spChg>
        <pc:spChg chg="mod">
          <ac:chgData name="Yidi Deng" userId="77ce6ddfa2753003" providerId="LiveId" clId="{46D97561-8D14-465A-9543-956720143876}" dt="2025-11-22T04:30:59.705" v="1186" actId="1076"/>
          <ac:spMkLst>
            <pc:docMk/>
            <pc:sldMk cId="3692158850" sldId="411"/>
            <ac:spMk id="23" creationId="{108D37EE-3E3E-C771-54EB-8EECC0C94908}"/>
          </ac:spMkLst>
        </pc:spChg>
        <pc:spChg chg="mod">
          <ac:chgData name="Yidi Deng" userId="77ce6ddfa2753003" providerId="LiveId" clId="{46D97561-8D14-465A-9543-956720143876}" dt="2025-11-22T04:30:59.705" v="1186" actId="1076"/>
          <ac:spMkLst>
            <pc:docMk/>
            <pc:sldMk cId="3692158850" sldId="411"/>
            <ac:spMk id="24" creationId="{4BC8D5FE-B5DD-5D9C-64B2-9A28AA1D8E78}"/>
          </ac:spMkLst>
        </pc:spChg>
        <pc:picChg chg="add mod">
          <ac:chgData name="Yidi Deng" userId="77ce6ddfa2753003" providerId="LiveId" clId="{46D97561-8D14-465A-9543-956720143876}" dt="2025-11-22T04:30:47.690" v="1182" actId="1076"/>
          <ac:picMkLst>
            <pc:docMk/>
            <pc:sldMk cId="3692158850" sldId="411"/>
            <ac:picMk id="2" creationId="{22680519-8ED7-3D16-A27B-B23BDE3DA0FE}"/>
          </ac:picMkLst>
        </pc:picChg>
        <pc:picChg chg="mod">
          <ac:chgData name="Yidi Deng" userId="77ce6ddfa2753003" providerId="LiveId" clId="{46D97561-8D14-465A-9543-956720143876}" dt="2025-11-22T04:30:52.484" v="1185" actId="1076"/>
          <ac:picMkLst>
            <pc:docMk/>
            <pc:sldMk cId="3692158850" sldId="411"/>
            <ac:picMk id="8" creationId="{940E8B02-F353-5F5B-708D-1E0E988EC5C4}"/>
          </ac:picMkLst>
        </pc:picChg>
        <pc:picChg chg="mod">
          <ac:chgData name="Yidi Deng" userId="77ce6ddfa2753003" providerId="LiveId" clId="{46D97561-8D14-465A-9543-956720143876}" dt="2025-11-22T04:30:59.705" v="1186" actId="1076"/>
          <ac:picMkLst>
            <pc:docMk/>
            <pc:sldMk cId="3692158850" sldId="411"/>
            <ac:picMk id="22" creationId="{93BB1F5E-4AA1-68F4-761B-606A634315B0}"/>
          </ac:picMkLst>
        </pc:picChg>
      </pc:sldChg>
      <pc:sldChg chg="addSp delSp modSp new mod modNotesTx">
        <pc:chgData name="Yidi Deng" userId="77ce6ddfa2753003" providerId="LiveId" clId="{46D97561-8D14-465A-9543-956720143876}" dt="2025-11-23T07:53:13.515" v="10275" actId="20577"/>
        <pc:sldMkLst>
          <pc:docMk/>
          <pc:sldMk cId="441257050" sldId="412"/>
        </pc:sldMkLst>
        <pc:spChg chg="add mod">
          <ac:chgData name="Yidi Deng" userId="77ce6ddfa2753003" providerId="LiveId" clId="{46D97561-8D14-465A-9543-956720143876}" dt="2025-11-22T05:09:26.954" v="2244" actId="20577"/>
          <ac:spMkLst>
            <pc:docMk/>
            <pc:sldMk cId="441257050" sldId="412"/>
            <ac:spMk id="7" creationId="{494E9EE7-C10A-33D3-0D77-0461C21DB37E}"/>
          </ac:spMkLst>
        </pc:spChg>
        <pc:spChg chg="add mod">
          <ac:chgData name="Yidi Deng" userId="77ce6ddfa2753003" providerId="LiveId" clId="{46D97561-8D14-465A-9543-956720143876}" dt="2025-11-22T05:16:52.958" v="2687" actId="1076"/>
          <ac:spMkLst>
            <pc:docMk/>
            <pc:sldMk cId="441257050" sldId="412"/>
            <ac:spMk id="11" creationId="{AAE9173F-3E37-89EF-3DED-D72AF842F90A}"/>
          </ac:spMkLst>
        </pc:spChg>
        <pc:spChg chg="add mod">
          <ac:chgData name="Yidi Deng" userId="77ce6ddfa2753003" providerId="LiveId" clId="{46D97561-8D14-465A-9543-956720143876}" dt="2025-11-22T05:26:35.660" v="3513" actId="207"/>
          <ac:spMkLst>
            <pc:docMk/>
            <pc:sldMk cId="441257050" sldId="412"/>
            <ac:spMk id="14" creationId="{6BFCA516-5013-A60E-4DC9-AD0696769A60}"/>
          </ac:spMkLst>
        </pc:spChg>
        <pc:picChg chg="add mod">
          <ac:chgData name="Yidi Deng" userId="77ce6ddfa2753003" providerId="LiveId" clId="{46D97561-8D14-465A-9543-956720143876}" dt="2025-11-22T05:16:54.339" v="2688" actId="1076"/>
          <ac:picMkLst>
            <pc:docMk/>
            <pc:sldMk cId="441257050" sldId="412"/>
            <ac:picMk id="13" creationId="{354BBDF3-F3A2-828D-D122-CF097D82D3E9}"/>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7200"/>
          </a:xfrm>
          <a:prstGeom prst="rect">
            <a:avLst/>
          </a:prstGeom>
        </p:spPr>
        <p:txBody>
          <a:bodyPr vert="horz" lIns="72000" tIns="72000" rIns="72000" bIns="72000" rtlCol="0" anchor="t" anchorCtr="0"/>
          <a:lstStyle/>
          <a:p>
            <a:endParaRPr lang="en-AU" sz="1000" dirty="0">
              <a:cs typeface="Arial" pitchFamily="34" charset="0"/>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72000" tIns="72000" rIns="72000" bIns="72000" rtlCol="0"/>
          <a:lstStyle>
            <a:lvl1pPr algn="r">
              <a:defRPr sz="1200"/>
            </a:lvl1pPr>
          </a:lstStyle>
          <a:p>
            <a:fld id="{4E50C307-5AD1-4F8C-91A0-1FC7219EFB34}" type="datetimeFigureOut">
              <a:rPr lang="en-AU" sz="1000" smtClean="0">
                <a:cs typeface="Arial" pitchFamily="34" charset="0"/>
              </a:rPr>
              <a:t>25/11/2025</a:t>
            </a:fld>
            <a:endParaRPr lang="en-AU" sz="1000" dirty="0">
              <a:cs typeface="Arial" pitchFamily="34" charset="0"/>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72000" tIns="72000" rIns="72000" bIns="72000" rtlCol="0" anchor="b"/>
          <a:lstStyle>
            <a:lvl1pPr algn="l">
              <a:defRPr sz="1200"/>
            </a:lvl1pPr>
          </a:lstStyle>
          <a:p>
            <a:endParaRPr lang="en-AU" sz="1000" dirty="0">
              <a:cs typeface="Arial" pitchFamily="34" charset="0"/>
            </a:endParaRPr>
          </a:p>
        </p:txBody>
      </p:sp>
      <p:sp>
        <p:nvSpPr>
          <p:cNvPr id="5" name="Slide Number Placeholder 4"/>
          <p:cNvSpPr>
            <a:spLocks noGrp="1"/>
          </p:cNvSpPr>
          <p:nvPr>
            <p:ph type="sldNum" sz="quarter" idx="3"/>
          </p:nvPr>
        </p:nvSpPr>
        <p:spPr>
          <a:xfrm>
            <a:off x="5769261" y="8685213"/>
            <a:ext cx="1087153" cy="457200"/>
          </a:xfrm>
          <a:prstGeom prst="rect">
            <a:avLst/>
          </a:prstGeom>
        </p:spPr>
        <p:txBody>
          <a:bodyPr vert="horz" lIns="0" tIns="36000" rIns="91440" bIns="36000" rtlCol="0" anchor="b"/>
          <a:lstStyle>
            <a:lvl1pPr algn="r">
              <a:defRPr sz="1200"/>
            </a:lvl1pPr>
          </a:lstStyle>
          <a:p>
            <a:fld id="{AF84CFB5-B6E9-4915-957C-05CFA717E28F}" type="slidenum">
              <a:rPr lang="en-AU" sz="1000" smtClean="0">
                <a:cs typeface="Arial" pitchFamily="34" charset="0"/>
              </a:rPr>
              <a:t>‹#›</a:t>
            </a:fld>
            <a:endParaRPr lang="en-AU" sz="1000" dirty="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6200" y="76200"/>
            <a:ext cx="5017985" cy="381000"/>
          </a:xfrm>
          <a:prstGeom prst="rect">
            <a:avLst/>
          </a:prstGeom>
        </p:spPr>
        <p:txBody>
          <a:bodyPr vert="horz" lIns="0" tIns="0" rIns="0" bIns="0" rtlCol="0"/>
          <a:lstStyle>
            <a:lvl1pPr algn="l">
              <a:defRPr sz="1200">
                <a:latin typeface="+mn-lt"/>
              </a:defRPr>
            </a:lvl1pPr>
          </a:lstStyle>
          <a:p>
            <a:endParaRPr lang="en-AU" dirty="0"/>
          </a:p>
        </p:txBody>
      </p:sp>
      <p:sp>
        <p:nvSpPr>
          <p:cNvPr id="3" name="Date Placeholder 2"/>
          <p:cNvSpPr>
            <a:spLocks noGrp="1"/>
          </p:cNvSpPr>
          <p:nvPr>
            <p:ph type="dt" idx="1"/>
          </p:nvPr>
        </p:nvSpPr>
        <p:spPr>
          <a:xfrm>
            <a:off x="5398770" y="64770"/>
            <a:ext cx="1417320" cy="381000"/>
          </a:xfrm>
          <a:prstGeom prst="rect">
            <a:avLst/>
          </a:prstGeom>
        </p:spPr>
        <p:txBody>
          <a:bodyPr vert="horz" lIns="0" tIns="0" rIns="0" bIns="0" rtlCol="0"/>
          <a:lstStyle>
            <a:lvl1pPr algn="r">
              <a:defRPr sz="1200">
                <a:latin typeface="+mn-lt"/>
              </a:defRPr>
            </a:lvl1pPr>
          </a:lstStyle>
          <a:p>
            <a:fld id="{9BB1C32A-CF46-409D-8B8D-587A7E3A4DCC}" type="datetimeFigureOut">
              <a:rPr lang="en-AU" smtClean="0"/>
              <a:pPr/>
              <a:t>25/11/2025</a:t>
            </a:fld>
            <a:endParaRPr lang="en-AU" dirty="0"/>
          </a:p>
        </p:txBody>
      </p:sp>
      <p:sp>
        <p:nvSpPr>
          <p:cNvPr id="4" name="Slide Image Placeholder 3"/>
          <p:cNvSpPr>
            <a:spLocks noGrp="1" noRot="1" noChangeAspect="1"/>
          </p:cNvSpPr>
          <p:nvPr>
            <p:ph type="sldImg" idx="2"/>
          </p:nvPr>
        </p:nvSpPr>
        <p:spPr>
          <a:xfrm>
            <a:off x="-246063" y="542925"/>
            <a:ext cx="7342188" cy="4130675"/>
          </a:xfrm>
          <a:prstGeom prst="rect">
            <a:avLst/>
          </a:prstGeom>
          <a:noFill/>
          <a:ln w="3175">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2264" y="4977044"/>
            <a:ext cx="5505891" cy="3481155"/>
          </a:xfrm>
          <a:prstGeom prst="rect">
            <a:avLst/>
          </a:prstGeom>
        </p:spPr>
        <p:txBody>
          <a:bodyPr vert="horz" lIns="0" tIns="0" rIns="0" bIns="0" rtlCol="0">
            <a:normAutofit/>
          </a:bodyPr>
          <a:lstStyle/>
          <a:p>
            <a:pPr lvl="0"/>
            <a:r>
              <a:rPr lang="en-AU" noProof="0" dirty="0"/>
              <a:t>Click to edit Master text styles</a:t>
            </a:r>
          </a:p>
          <a:p>
            <a:pPr marL="0" lvl="1"/>
            <a:r>
              <a:rPr lang="en-AU" noProof="0" dirty="0"/>
              <a:t>Second level</a:t>
            </a:r>
          </a:p>
          <a:p>
            <a:pPr marL="144000" lvl="2" indent="-144000">
              <a:buFont typeface="Arial" pitchFamily="34" charset="0"/>
              <a:buChar char="•"/>
            </a:pPr>
            <a:r>
              <a:rPr lang="en-AU" noProof="0" dirty="0"/>
              <a:t>Third level</a:t>
            </a:r>
          </a:p>
          <a:p>
            <a:pPr marL="288000" lvl="3" indent="-144000">
              <a:buFont typeface="Arial" pitchFamily="34" charset="0"/>
              <a:buChar char="•"/>
            </a:pPr>
            <a:r>
              <a:rPr lang="en-AU" noProof="0" dirty="0"/>
              <a:t>Fourth level</a:t>
            </a:r>
          </a:p>
        </p:txBody>
      </p:sp>
      <p:sp>
        <p:nvSpPr>
          <p:cNvPr id="6" name="Footer Placeholder 5"/>
          <p:cNvSpPr>
            <a:spLocks noGrp="1"/>
          </p:cNvSpPr>
          <p:nvPr>
            <p:ph type="ftr" sz="quarter" idx="4"/>
          </p:nvPr>
        </p:nvSpPr>
        <p:spPr>
          <a:xfrm>
            <a:off x="76200" y="8685213"/>
            <a:ext cx="4800600" cy="360000"/>
          </a:xfrm>
          <a:prstGeom prst="rect">
            <a:avLst/>
          </a:prstGeom>
        </p:spPr>
        <p:txBody>
          <a:bodyPr vert="horz" lIns="91440" tIns="45720" rIns="91440" bIns="45720" rtlCol="0" anchor="b"/>
          <a:lstStyle>
            <a:lvl1pPr algn="l">
              <a:defRPr sz="1200">
                <a:latin typeface="+mn-lt"/>
                <a:cs typeface="Arial" pitchFamily="34" charset="0"/>
              </a:defRPr>
            </a:lvl1pPr>
          </a:lstStyle>
          <a:p>
            <a:endParaRPr lang="en-AU" dirty="0"/>
          </a:p>
        </p:txBody>
      </p:sp>
      <p:sp>
        <p:nvSpPr>
          <p:cNvPr id="7" name="Slide Number Placeholder 6"/>
          <p:cNvSpPr>
            <a:spLocks noGrp="1"/>
          </p:cNvSpPr>
          <p:nvPr>
            <p:ph type="sldNum" sz="quarter" idx="5"/>
          </p:nvPr>
        </p:nvSpPr>
        <p:spPr>
          <a:xfrm>
            <a:off x="5855969" y="8685213"/>
            <a:ext cx="989013" cy="360000"/>
          </a:xfrm>
          <a:prstGeom prst="rect">
            <a:avLst/>
          </a:prstGeom>
        </p:spPr>
        <p:txBody>
          <a:bodyPr vert="horz" lIns="91440" tIns="45720" rIns="91440" bIns="45720" rtlCol="0" anchor="b"/>
          <a:lstStyle>
            <a:lvl1pPr algn="r">
              <a:defRPr sz="12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1218895" rtl="0" eaLnBrk="1" latinLnBrk="0" hangingPunct="1">
      <a:defRPr lang="en-US" sz="1600" b="1" kern="1200" dirty="0" smtClean="0">
        <a:solidFill>
          <a:schemeClr val="tx1"/>
        </a:solidFill>
        <a:latin typeface="+mn-lt"/>
        <a:ea typeface="+mn-ea"/>
        <a:cs typeface="Arial" pitchFamily="34" charset="0"/>
      </a:defRPr>
    </a:lvl1pPr>
    <a:lvl2pPr marL="609448" algn="l" defTabSz="1218895" rtl="0" eaLnBrk="1" latinLnBrk="0" hangingPunct="1">
      <a:defRPr lang="en-US" sz="1600" kern="1200" dirty="0" smtClean="0">
        <a:solidFill>
          <a:schemeClr val="tx1"/>
        </a:solidFill>
        <a:latin typeface="Arial" pitchFamily="34" charset="0"/>
        <a:ea typeface="+mn-ea"/>
        <a:cs typeface="Arial" pitchFamily="34" charset="0"/>
      </a:defRPr>
    </a:lvl2pPr>
    <a:lvl3pPr marL="1218895" algn="l" defTabSz="1218895" rtl="0" eaLnBrk="1" latinLnBrk="0" hangingPunct="1">
      <a:defRPr lang="en-US" sz="1600" kern="1200" dirty="0" smtClean="0">
        <a:solidFill>
          <a:schemeClr val="tx1"/>
        </a:solidFill>
        <a:latin typeface="Arial" pitchFamily="34" charset="0"/>
        <a:ea typeface="+mn-ea"/>
        <a:cs typeface="Arial" pitchFamily="34" charset="0"/>
      </a:defRPr>
    </a:lvl3pPr>
    <a:lvl4pPr marL="1828343" algn="l" defTabSz="1218895" rtl="0" eaLnBrk="1" latinLnBrk="0" hangingPunct="1">
      <a:defRPr lang="en-US" sz="1600" kern="1200" dirty="0" smtClean="0">
        <a:solidFill>
          <a:schemeClr val="tx1"/>
        </a:solidFill>
        <a:latin typeface="Arial" pitchFamily="34" charset="0"/>
        <a:ea typeface="+mn-ea"/>
        <a:cs typeface="Arial" pitchFamily="34" charset="0"/>
      </a:defRPr>
    </a:lvl4pPr>
    <a:lvl5pPr marL="2437790" algn="l" defTabSz="1218895" rtl="0" eaLnBrk="1" latinLnBrk="0" hangingPunct="1">
      <a:defRPr lang="en-AU" sz="1600" kern="1200" baseline="0" dirty="0">
        <a:solidFill>
          <a:schemeClr val="tx1"/>
        </a:solidFill>
        <a:latin typeface="Arial" pitchFamily="34" charset="0"/>
        <a:ea typeface="+mn-ea"/>
        <a:cs typeface="Arial" pitchFamily="34" charset="0"/>
      </a:defRPr>
    </a:lvl5pPr>
    <a:lvl6pPr marL="3047238" algn="l" defTabSz="1218895" rtl="0" eaLnBrk="1" latinLnBrk="0" hangingPunct="1">
      <a:defRPr sz="1600" kern="1200">
        <a:solidFill>
          <a:schemeClr val="tx1"/>
        </a:solidFill>
        <a:latin typeface="+mn-lt"/>
        <a:ea typeface="+mn-ea"/>
        <a:cs typeface="+mn-cs"/>
      </a:defRPr>
    </a:lvl6pPr>
    <a:lvl7pPr marL="3656686" algn="l" defTabSz="1218895" rtl="0" eaLnBrk="1" latinLnBrk="0" hangingPunct="1">
      <a:defRPr sz="1600" kern="1200">
        <a:solidFill>
          <a:schemeClr val="tx1"/>
        </a:solidFill>
        <a:latin typeface="+mn-lt"/>
        <a:ea typeface="+mn-ea"/>
        <a:cs typeface="+mn-cs"/>
      </a:defRPr>
    </a:lvl7pPr>
    <a:lvl8pPr marL="4266133" algn="l" defTabSz="1218895" rtl="0" eaLnBrk="1" latinLnBrk="0" hangingPunct="1">
      <a:defRPr sz="1600" kern="1200">
        <a:solidFill>
          <a:schemeClr val="tx1"/>
        </a:solidFill>
        <a:latin typeface="+mn-lt"/>
        <a:ea typeface="+mn-ea"/>
        <a:cs typeface="+mn-cs"/>
      </a:defRPr>
    </a:lvl8pPr>
    <a:lvl9pPr marL="4875581" algn="l" defTabSz="1218895"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So I’m Yidi Deng, and today I’m goanna talk about </a:t>
            </a:r>
            <a:r>
              <a:rPr lang="en-US" altLang="zh-CN" dirty="0" err="1"/>
              <a:t>StableMate</a:t>
            </a:r>
            <a:r>
              <a:rPr lang="en-US" altLang="zh-CN" dirty="0"/>
              <a:t>, which we developed a regression framework for selecting stable predictors across heterogeneous data environments, this work was done during my PhD at the University of Melbourne, but now I just fished and goanna start at the Australian National </a:t>
            </a:r>
            <a:r>
              <a:rPr lang="en-US" altLang="zh-CN" dirty="0" err="1"/>
              <a:t>Univeristy</a:t>
            </a:r>
            <a:r>
              <a:rPr lang="en-US" altLang="zh-CN" dirty="0"/>
              <a:t>. </a:t>
            </a:r>
          </a:p>
          <a:p>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264717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77500" lnSpcReduction="20000"/>
          </a:bodyPr>
          <a:lstStyle/>
          <a:p>
            <a:r>
              <a:rPr lang="en-US" altLang="zh-CN" dirty="0"/>
              <a:t>To show you the </a:t>
            </a:r>
            <a:r>
              <a:rPr lang="en-US" altLang="zh-CN" dirty="0" err="1"/>
              <a:t>StableMate</a:t>
            </a:r>
            <a:r>
              <a:rPr lang="en-US" altLang="zh-CN" dirty="0"/>
              <a:t> output, I use the cancer genome atlas program breast cancer gene expression data as an example, and goal here is to infer  this estrogen receptor 1 expression across disease condition. The output of </a:t>
            </a:r>
            <a:r>
              <a:rPr lang="en-US" altLang="zh-CN" dirty="0" err="1"/>
              <a:t>StableMate</a:t>
            </a:r>
            <a:r>
              <a:rPr lang="en-US" altLang="zh-CN" dirty="0"/>
              <a:t> is a variable selection plot. Each point represents a predictor that is assigned a prediction and stability score. Those are colored are predictive and we say belongs to the Markov blanket. The blue ones are stable and predictive and belongs to the stable blanket, and the red ones are unstable. </a:t>
            </a:r>
            <a:r>
              <a:rPr lang="en-US" altLang="zh-CN" sz="1600" b="1" kern="1200" dirty="0">
                <a:solidFill>
                  <a:schemeClr val="tx1"/>
                </a:solidFill>
                <a:effectLst/>
                <a:latin typeface="+mn-lt"/>
                <a:ea typeface="+mn-ea"/>
                <a:cs typeface="Arial" pitchFamily="34" charset="0"/>
              </a:rPr>
              <a:t> If we look at those genes that are selected as are selected as  most predictive and stable, we would expect that they have a close regulatory relationship with ESR1.  For example, if we look at this ARMT1 and CCDC170. We track that these genes are located right next to ESR1 at its upper genomic region, suggesting that hey will share a similar regulatory program as ESR1. </a:t>
            </a:r>
            <a:endParaRPr lang="en-US" altLang="zh-CN" dirty="0"/>
          </a:p>
          <a:p>
            <a:endParaRPr lang="en-US" altLang="zh-CN" dirty="0"/>
          </a:p>
          <a:p>
            <a:endParaRPr lang="en-US" altLang="zh-CN" dirty="0"/>
          </a:p>
          <a:p>
            <a:endParaRPr lang="en-US" altLang="zh-CN" dirty="0"/>
          </a:p>
          <a:p>
            <a:r>
              <a:rPr lang="en-US" altLang="zh-CN" dirty="0"/>
              <a:t>, where each points corresponds to a gene. The genes I marked in circle are the genes that are most stable and predictive of ESR1 expression, and hence more likely to be proxy ESR1 regulation. For example, we examined ARMT1 and CCDC170, are found to be located closeted to the upper genomic region of ESR1, hence support that they may subject to the same transcriptional regulation.</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3017176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Now lets talk about the </a:t>
            </a:r>
            <a:r>
              <a:rPr lang="en-US" altLang="zh-CN" dirty="0" err="1"/>
              <a:t>StableMate</a:t>
            </a:r>
            <a:r>
              <a:rPr lang="en-US" altLang="zh-CN" dirty="0"/>
              <a:t> algorithm.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22785972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altLang="zh-CN" dirty="0"/>
              <a:t>In general, </a:t>
            </a:r>
            <a:r>
              <a:rPr lang="en-US" altLang="zh-CN" dirty="0" err="1"/>
              <a:t>StableMate</a:t>
            </a:r>
            <a:r>
              <a:rPr lang="en-US" altLang="zh-CN" dirty="0"/>
              <a:t> use an ensemble approach to make selections, and the ensemble is build by a stochastic selector (ST2). If you run a stochastic selector for multiple times on the same data, it will give different result. </a:t>
            </a:r>
            <a:r>
              <a:rPr lang="en-US" altLang="zh-CN" dirty="0" err="1"/>
              <a:t>StableMate</a:t>
            </a:r>
            <a:r>
              <a:rPr lang="en-US" altLang="zh-CN" dirty="0"/>
              <a:t> selection is a two stage procedure, in the first </a:t>
            </a:r>
            <a:r>
              <a:rPr lang="en-US" altLang="zh-CN" dirty="0" err="1"/>
              <a:t>stahe</a:t>
            </a:r>
            <a:r>
              <a:rPr lang="en-US" altLang="zh-CN"/>
              <a:t> it will run ST2 </a:t>
            </a:r>
            <a:r>
              <a:rPr lang="en-US" altLang="zh-CN" dirty="0"/>
              <a:t>to search among all predictors to search for predictive sets, and builds an ensemble of random selection. Then due to the fact that stable blanket must be a subset of the Markov blanket, we the run ST2 within each predictive set to select a stable and predictive sets.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206401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altLang="zh-CN" dirty="0"/>
              <a:t>So the full name of ST2 is stochastic stepwise (ST2 selection. As its name suggests, ST’s algorithm that is to very similar to classical approach stepwise selection that we all know but it can greatly overcome the well known local optima issue of the classical approach. It still makes selection in a stepwise manner to optimize a regression model evaluated by some objective functions. But instead of adding or removing one predictors from the model at each step, ST2 first </a:t>
            </a:r>
            <a:r>
              <a:rPr lang="en-US" altLang="zh-CN" sz="1600" dirty="0"/>
              <a:t>randomly subsampled some predictor sets as candidates, from which it then select the best set to add or remove.  This greatly enlarge the search space. </a:t>
            </a:r>
          </a:p>
        </p:txBody>
      </p:sp>
      <p:sp>
        <p:nvSpPr>
          <p:cNvPr id="4" name="灯片编号占位符 3"/>
          <p:cNvSpPr>
            <a:spLocks noGrp="1"/>
          </p:cNvSpPr>
          <p:nvPr>
            <p:ph type="sldNum" sz="quarter" idx="5"/>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2540354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The objective function for selecting predictive sets is Bayesian information criterion. Under structure causal model assumption, the set that minimize BIC approximate the Markov blanket. Add for selecting stable set, we choose to </a:t>
            </a:r>
            <a:r>
              <a:rPr lang="en-US" altLang="zh-CN" dirty="0" err="1"/>
              <a:t>minimise</a:t>
            </a:r>
            <a:r>
              <a:rPr lang="en-US" altLang="zh-CN" dirty="0"/>
              <a:t> cross validation error with data being partitioned by environment. It is a very simple and intuitive objective, but it has a nice property that when there is no environmental effect, it is guaranteed that the stable and predictive set equals to the predictive set. Finaly, we calculate selection frequencies of predictors in each of this ensemble to obtain stability and prediction scores.</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29558160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In order to make a final selection, that is finding a decision threshold, we add a pseudo-predictor to the predictor pool. A pseudo predictor is a predictor that can be selected but doesn’t influence the model fitting. Hence, if a predictor is selected more often than the pseudo predictor in the prediction ensemble , then it is more likely to be truly predictive. Similar rule applies to the stability selection. Then we got the final selection plot.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1582846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Of course we want to know whether the stable predictors we selected actually aligned with the underlying stable blanket, hence we conduct a simulation study.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16</a:t>
            </a:fld>
            <a:endParaRPr lang="en-AU"/>
          </a:p>
        </p:txBody>
      </p:sp>
    </p:spTree>
    <p:extLst>
      <p:ext uri="{BB962C8B-B14F-4D97-AF65-F5344CB8AC3E}">
        <p14:creationId xmlns:p14="http://schemas.microsoft.com/office/powerpoint/2010/main" val="1882536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Our simulation is based on the theoretical assumption of stabilized regression that data is generated under a structure causal model.  Therefore, for each simulation run, we first generate a causal graph like this. Data will be generated according to the causal ordering of the graph. Data in different environment shares the graph, but differs in the distribution of the exogenous perturbation. This shift of distribution represents the environment effect.  We simulate four environments and each environment we will get a data matrix with the same set of variables.  We then mask the SCM and hope to recover the stable blanket from the observational data.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17</a:t>
            </a:fld>
            <a:endParaRPr lang="en-AU"/>
          </a:p>
        </p:txBody>
      </p:sp>
    </p:spTree>
    <p:extLst>
      <p:ext uri="{BB962C8B-B14F-4D97-AF65-F5344CB8AC3E}">
        <p14:creationId xmlns:p14="http://schemas.microsoft.com/office/powerpoint/2010/main" val="3141426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simulated systems of three different sizes, containing 50, 100 and 200 predictors. For each scenario we repeated simulation for 100 times. </a:t>
            </a:r>
            <a:r>
              <a:rPr lang="en-US" altLang="zh-CN" dirty="0" err="1"/>
              <a:t>StableMate</a:t>
            </a:r>
            <a:r>
              <a:rPr lang="en-US" altLang="zh-CN" dirty="0"/>
              <a:t> here is compared with original stabilized regression in their AUC score in recovering the stable blanket. We can see that in all </a:t>
            </a:r>
            <a:r>
              <a:rPr lang="en-US" altLang="zh-CN" dirty="0" err="1"/>
              <a:t>senarios</a:t>
            </a:r>
            <a:r>
              <a:rPr lang="en-US" altLang="zh-CN" dirty="0"/>
              <a:t>, stablemate makes better selection</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18</a:t>
            </a:fld>
            <a:endParaRPr lang="en-AU"/>
          </a:p>
        </p:txBody>
      </p:sp>
    </p:spTree>
    <p:extLst>
      <p:ext uri="{BB962C8B-B14F-4D97-AF65-F5344CB8AC3E}">
        <p14:creationId xmlns:p14="http://schemas.microsoft.com/office/powerpoint/2010/main" val="1363996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Note that we should also expect that the regression model build with stable blanket would have better extrapolation performance. To show that, for each simulation run we split the four environments three into training regression model sand one for testing prediction </a:t>
            </a:r>
            <a:r>
              <a:rPr lang="en-US" altLang="zh-CN" dirty="0" err="1"/>
              <a:t>performace</a:t>
            </a:r>
            <a:r>
              <a:rPr lang="en-US" altLang="zh-CN" dirty="0"/>
              <a:t>.  </a:t>
            </a:r>
            <a:r>
              <a:rPr lang="en-US" altLang="zh-CN" dirty="0" err="1"/>
              <a:t>StableMate</a:t>
            </a:r>
            <a:r>
              <a:rPr lang="en-US" altLang="zh-CN" dirty="0"/>
              <a:t> is compared with the stabilized regression, as well as other prediction models. We show the negative of mean squared error obtained in the test environment as the y axis here. Apparently, stablemate achieved the best performance.  Moreover, all these improved selection and prediction accuracy of stablemate is coming with greatly reduced running time compared to stabilized regression.</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2181739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altLang="zh-CN" dirty="0"/>
              <a:t>Lets first talk about the motivation. Though </a:t>
            </a:r>
            <a:r>
              <a:rPr lang="en-US" altLang="zh-CN" dirty="0" err="1"/>
              <a:t>StableMate</a:t>
            </a:r>
            <a:r>
              <a:rPr lang="en-US" altLang="zh-CN" dirty="0"/>
              <a:t> is a variable selection method, but it is motivated by </a:t>
            </a:r>
            <a:r>
              <a:rPr lang="en-US" altLang="zh-CN" sz="1600" dirty="0"/>
              <a:t>the inference of biological variables relationships in system biology. So what are these relationships</a:t>
            </a:r>
            <a:endParaRPr lang="en-AU" altLang="zh-CN" sz="1600" dirty="0"/>
          </a:p>
          <a:p>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16784305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Finally, I want to conclude the talk by going back to the breast cancer data shown at the beginning of the talk, just to demonstrate that We don’t have to restrict our definition of biological variables.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22025983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US" altLang="zh-CN" dirty="0"/>
              <a:t>For example, we can even use PCs as predictors, here I show the result of using PCs learned on the gene expression data for predicting ESR1. The selection can be interpreted together with PC loadings. For example, PC1 that is selected as the most stable and predictive is related to hormonic regulation by gene enrichment analysis. We know </a:t>
            </a:r>
            <a:r>
              <a:rPr lang="en-AU" altLang="zh-CN" dirty="0"/>
              <a:t>Estrogen is a hormone that is at the central of this pathway, hence this again proves the concept of stability. The unstable PC3, on the other hand, relates to epidermis development</a:t>
            </a:r>
            <a:r>
              <a:rPr lang="en-US" altLang="zh-CN" dirty="0"/>
              <a:t>. Such instability can also be informative,  as here it suggest ESR1’s environment-specific regulatory roles </a:t>
            </a:r>
            <a:r>
              <a:rPr lang="en-AU" altLang="zh-CN" dirty="0"/>
              <a:t>in tumour progression.</a:t>
            </a:r>
            <a:endParaRPr lang="en-US" altLang="zh-CN" dirty="0"/>
          </a:p>
        </p:txBody>
      </p:sp>
      <p:sp>
        <p:nvSpPr>
          <p:cNvPr id="4" name="灯片编号占位符 3"/>
          <p:cNvSpPr>
            <a:spLocks noGrp="1"/>
          </p:cNvSpPr>
          <p:nvPr>
            <p:ph type="sldNum" sz="quarter" idx="5"/>
          </p:nvPr>
        </p:nvSpPr>
        <p:spPr/>
        <p:txBody>
          <a:bodyPr/>
          <a:lstStyle/>
          <a:p>
            <a:fld id="{D5A593CC-2149-4E6C-BC3C-0044C280ECB2}" type="slidenum">
              <a:rPr lang="en-AU" smtClean="0"/>
              <a:pPr/>
              <a:t>21</a:t>
            </a:fld>
            <a:endParaRPr lang="en-AU"/>
          </a:p>
        </p:txBody>
      </p:sp>
    </p:spTree>
    <p:extLst>
      <p:ext uri="{BB962C8B-B14F-4D97-AF65-F5344CB8AC3E}">
        <p14:creationId xmlns:p14="http://schemas.microsoft.com/office/powerpoint/2010/main" val="3950043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altLang="zh-CN" dirty="0"/>
              <a:t>Of course the definition of environments can be very flexible depending on the study context, and I believe in plant, animal, or ecology research the definition can be more natural. In our paper, we have two addition case study on </a:t>
            </a:r>
            <a:r>
              <a:rPr lang="en-US" altLang="zh-CN" b="1" dirty="0">
                <a:solidFill>
                  <a:schemeClr val="bg1"/>
                </a:solidFill>
              </a:rPr>
              <a:t>metagenomic data and single-cell RNA-seq data where we used different environment. So if you are interested, please take a look. Thank you</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22</a:t>
            </a:fld>
            <a:endParaRPr lang="en-AU"/>
          </a:p>
        </p:txBody>
      </p:sp>
    </p:spTree>
    <p:extLst>
      <p:ext uri="{BB962C8B-B14F-4D97-AF65-F5344CB8AC3E}">
        <p14:creationId xmlns:p14="http://schemas.microsoft.com/office/powerpoint/2010/main" val="1855244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One typical type of such relationship is gene regulation, which is the process where the expression of one gene control that of the other. And the statistical method that infer gene regulation will take gene expression data as an input, and output a network with nodes representing genes and edges representing inferred statistical association between the gene expression, which can correlation, dependency, and causality, or what every you what.</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93411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However, from our practical experience as well as the benchmark study over the time, we found that the current method suffers common pitfall of lack of interpretability and generalizability. For interpretability we concerns whether the inferred statistical association can be meaningfully translated into biological hypothesis for validation. For generalizability, we simply concerns whether the result we got from the first study can be reproduced in another study. </a:t>
            </a:r>
          </a:p>
        </p:txBody>
      </p:sp>
      <p:sp>
        <p:nvSpPr>
          <p:cNvPr id="4" name="灯片编号占位符 3"/>
          <p:cNvSpPr>
            <a:spLocks noGrp="1"/>
          </p:cNvSpPr>
          <p:nvPr>
            <p:ph type="sldNum" sz="quarter" idx="5"/>
          </p:nvPr>
        </p:nvSpPr>
        <p:spPr/>
        <p:txBody>
          <a:bodyPr/>
          <a:lstStyle/>
          <a:p>
            <a:fld id="{D5A593CC-2149-4E6C-BC3C-0044C280ECB2}" type="slidenum">
              <a:rPr lang="en-AU" smtClean="0"/>
              <a:pPr/>
              <a:t>4</a:t>
            </a:fld>
            <a:endParaRPr lang="en-AU"/>
          </a:p>
        </p:txBody>
      </p:sp>
    </p:spTree>
    <p:extLst>
      <p:ext uri="{BB962C8B-B14F-4D97-AF65-F5344CB8AC3E}">
        <p14:creationId xmlns:p14="http://schemas.microsoft.com/office/powerpoint/2010/main" val="4190261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This motivates us to infer a special type of association called stable association. Briefly speaking, stable association is the association that are robust, or stay consistent when data is subject to external perturbation. Stable association is good because its robustness is an intrinsic guarantee of generalizability. Moreover, stability has causal implication, since causality is a physical law that is stable </a:t>
            </a:r>
            <a:r>
              <a:rPr lang="en-US" altLang="zh-CN"/>
              <a:t>in nature </a:t>
            </a:r>
            <a:r>
              <a:rPr lang="en-US" altLang="zh-CN" dirty="0"/>
              <a:t>So how do we infer stable association?</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5</a:t>
            </a:fld>
            <a:endParaRPr lang="en-AU"/>
          </a:p>
        </p:txBody>
      </p:sp>
    </p:spTree>
    <p:extLst>
      <p:ext uri="{BB962C8B-B14F-4D97-AF65-F5344CB8AC3E}">
        <p14:creationId xmlns:p14="http://schemas.microsoft.com/office/powerpoint/2010/main" val="27590225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AU" altLang="zh-CN" dirty="0"/>
              <a:t>The theoretical framework of stabilised regression proposed by Pfister in 2021 draw our attention, and this where the </a:t>
            </a:r>
            <a:r>
              <a:rPr lang="en-AU" altLang="zh-CN" dirty="0" err="1"/>
              <a:t>StableMate</a:t>
            </a:r>
            <a:r>
              <a:rPr lang="en-AU" altLang="zh-CN" dirty="0"/>
              <a:t> is build based on.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1387891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1218895" rtl="0" eaLnBrk="1" fontAlgn="auto" latinLnBrk="0" hangingPunct="1">
              <a:lnSpc>
                <a:spcPct val="100000"/>
              </a:lnSpc>
              <a:spcBef>
                <a:spcPts val="0"/>
              </a:spcBef>
              <a:spcAft>
                <a:spcPts val="0"/>
              </a:spcAft>
              <a:buClrTx/>
              <a:buSzTx/>
              <a:buFontTx/>
              <a:buNone/>
              <a:tabLst/>
              <a:defRPr/>
            </a:pPr>
            <a:r>
              <a:rPr lang="en-US" altLang="zh-CN" sz="1600" b="1" kern="1200" dirty="0">
                <a:solidFill>
                  <a:schemeClr val="tx1"/>
                </a:solidFill>
                <a:effectLst/>
                <a:latin typeface="+mn-lt"/>
                <a:ea typeface="+mn-ea"/>
                <a:cs typeface="Arial" pitchFamily="34" charset="0"/>
              </a:rPr>
              <a:t>It assumes a multi-environment regression setting where datasets are collected from different physical or biological conditions, which we referred to as environment.  Its goal is to identify a set of stable predictors whose regression relationships with a response are consistent across environments. The procedure of selecting stable predictors can be considered as capturing </a:t>
            </a:r>
            <a:r>
              <a:rPr lang="en-US" altLang="zh-CN" dirty="0"/>
              <a:t>generalizable functional dependency on the response. </a:t>
            </a:r>
            <a:r>
              <a:rPr lang="en-US" altLang="zh-CN" sz="1600" b="1" kern="1200" dirty="0">
                <a:solidFill>
                  <a:schemeClr val="tx1"/>
                </a:solidFill>
                <a:effectLst/>
                <a:latin typeface="+mn-lt"/>
                <a:ea typeface="+mn-ea"/>
                <a:cs typeface="Arial" pitchFamily="34" charset="0"/>
              </a:rPr>
              <a:t>These plots compare stable and unstable predictors: the stable one shows consistent linear association across environments, while the unstable one does not.</a:t>
            </a:r>
            <a:endParaRPr lang="zh-CN" altLang="zh-CN" sz="1600" b="1" kern="1200" dirty="0">
              <a:solidFill>
                <a:schemeClr val="tx1"/>
              </a:solidFill>
              <a:effectLst/>
              <a:latin typeface="+mn-lt"/>
              <a:ea typeface="+mn-ea"/>
              <a:cs typeface="Arial" pitchFamily="34" charset="0"/>
            </a:endParaRPr>
          </a:p>
          <a:p>
            <a:pPr marL="0" marR="0" lvl="0" indent="0" algn="l" defTabSz="1218895" rtl="0" eaLnBrk="1" fontAlgn="auto" latinLnBrk="0" hangingPunct="1">
              <a:lnSpc>
                <a:spcPct val="100000"/>
              </a:lnSpc>
              <a:spcBef>
                <a:spcPts val="0"/>
              </a:spcBef>
              <a:spcAft>
                <a:spcPts val="0"/>
              </a:spcAft>
              <a:buClrTx/>
              <a:buSzTx/>
              <a:buFontTx/>
              <a:buNone/>
              <a:tabLst/>
              <a:defRPr/>
            </a:pPr>
            <a:endParaRPr lang="zh-CN" altLang="zh-CN" sz="1600" b="1" kern="1200" dirty="0">
              <a:solidFill>
                <a:schemeClr val="tx1"/>
              </a:solidFill>
              <a:effectLst/>
              <a:latin typeface="+mn-lt"/>
              <a:ea typeface="+mn-ea"/>
              <a:cs typeface="Arial" pitchFamily="34" charset="0"/>
            </a:endParaRPr>
          </a:p>
          <a:p>
            <a:pPr lvl="0"/>
            <a:endParaRPr lang="zh-CN" altLang="zh-CN" sz="1600" b="1" kern="1200" dirty="0">
              <a:solidFill>
                <a:schemeClr val="tx1"/>
              </a:solidFill>
              <a:effectLst/>
              <a:latin typeface="+mn-lt"/>
              <a:ea typeface="+mn-ea"/>
              <a:cs typeface="Arial" pitchFamily="34" charset="0"/>
            </a:endParaRPr>
          </a:p>
        </p:txBody>
      </p:sp>
      <p:sp>
        <p:nvSpPr>
          <p:cNvPr id="4" name="灯片编号占位符 3"/>
          <p:cNvSpPr>
            <a:spLocks noGrp="1"/>
          </p:cNvSpPr>
          <p:nvPr>
            <p:ph type="sldNum" sz="quarter" idx="5"/>
          </p:nvPr>
        </p:nvSpPr>
        <p:spPr/>
        <p:txBody>
          <a:bodyPr/>
          <a:lstStyle/>
          <a:p>
            <a:fld id="{D5A593CC-2149-4E6C-BC3C-0044C280ECB2}" type="slidenum">
              <a:rPr lang="en-AU" smtClean="0"/>
              <a:pPr/>
              <a:t>7</a:t>
            </a:fld>
            <a:endParaRPr lang="en-AU"/>
          </a:p>
        </p:txBody>
      </p:sp>
    </p:spTree>
    <p:extLst>
      <p:ext uri="{BB962C8B-B14F-4D97-AF65-F5344CB8AC3E}">
        <p14:creationId xmlns:p14="http://schemas.microsoft.com/office/powerpoint/2010/main" val="2729146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fontScale="92500" lnSpcReduction="10000"/>
          </a:bodyPr>
          <a:lstStyle/>
          <a:p>
            <a:r>
              <a:rPr lang="en-US" altLang="zh-CN" dirty="0"/>
              <a:t>Formally, the set of predictor that stabilized regression intends to infer is called the stable blanket, which is a concept derived from the Markov blanket in structural causal model. For example, this graph represents a causal structure and each node represents a variable, let the orange node be the response, then the Markov blanket is the smallest set of variable condition on which renders the response independent from the rest of the variable.  MB is the best set of predictor for predicting the response. </a:t>
            </a:r>
            <a:r>
              <a:rPr lang="en-US" altLang="zh-CN" dirty="0" err="1"/>
              <a:t>Now,we</a:t>
            </a:r>
            <a:r>
              <a:rPr lang="en-US" altLang="zh-CN" dirty="0"/>
              <a:t> consider that the system is exogenously perturbed by some intervention variable that represent environment effect, MB’s prediction can be confounded by the intervention, since it establish the dependency between the intervention and the response in this case. A set whose prediction on the response is not influenced by the intervention is called a stable set, and the stable blanket is the most predictive stable set. When there is no intervention SB equals to MB. When there is sufficient intervention SB equals to the causal parents.</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123937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Of </a:t>
            </a:r>
            <a:r>
              <a:rPr lang="en-US" altLang="zh-CN" dirty="0" err="1"/>
              <a:t>couse</a:t>
            </a:r>
            <a:r>
              <a:rPr lang="en-US" altLang="zh-CN" dirty="0"/>
              <a:t> the goal of </a:t>
            </a:r>
            <a:r>
              <a:rPr lang="en-US" altLang="zh-CN" dirty="0" err="1"/>
              <a:t>StableMate</a:t>
            </a:r>
            <a:r>
              <a:rPr lang="en-US" altLang="zh-CN" dirty="0"/>
              <a:t> is to Markov blanket and stable blanket based on observational data, and before we dive into the details of the algorithm, I want to first give you a teaser on how the method should be used and how its result looks like. Here is one line code of the usage, which is so simple. You just need to provide a response vector, a predictor matrix, and a factor indicating each samples environment. </a:t>
            </a:r>
            <a:endParaRPr lang="zh-CN" altLang="en-US" dirty="0"/>
          </a:p>
        </p:txBody>
      </p:sp>
      <p:sp>
        <p:nvSpPr>
          <p:cNvPr id="4" name="灯片编号占位符 3"/>
          <p:cNvSpPr>
            <a:spLocks noGrp="1"/>
          </p:cNvSpPr>
          <p:nvPr>
            <p:ph type="sldNum" sz="quarter" idx="5"/>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14268827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hyperlink" Target="mailto:copyright-office@unimelb.edu.au" TargetMode="External"/><Relationship Id="rId2" Type="http://schemas.openxmlformats.org/officeDocument/2006/relationships/hyperlink" Target="https://academicintegrity.unimelb.edu.au/" TargetMode="Externa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jp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1.jp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cknowledgement of Country">
    <p:bg>
      <p:bgPr>
        <a:solidFill>
          <a:schemeClr val="bg2"/>
        </a:solidFill>
        <a:effectLst/>
      </p:bgPr>
    </p:bg>
    <p:spTree>
      <p:nvGrpSpPr>
        <p:cNvPr id="1" name=""/>
        <p:cNvGrpSpPr/>
        <p:nvPr/>
      </p:nvGrpSpPr>
      <p:grpSpPr>
        <a:xfrm>
          <a:off x="0" y="0"/>
          <a:ext cx="0" cy="0"/>
          <a:chOff x="0" y="0"/>
          <a:chExt cx="0" cy="0"/>
        </a:xfrm>
      </p:grpSpPr>
      <p:sp>
        <p:nvSpPr>
          <p:cNvPr id="9" name="TextBox 3">
            <a:extLst>
              <a:ext uri="{FF2B5EF4-FFF2-40B4-BE49-F238E27FC236}">
                <a16:creationId xmlns:a16="http://schemas.microsoft.com/office/drawing/2014/main" id="{CBB971FD-D847-BF4C-933A-802E03ED89A8}"/>
              </a:ext>
            </a:extLst>
          </p:cNvPr>
          <p:cNvSpPr txBox="1"/>
          <p:nvPr userDrawn="1"/>
        </p:nvSpPr>
        <p:spPr>
          <a:xfrm>
            <a:off x="875420" y="1988840"/>
            <a:ext cx="10441160" cy="4401077"/>
          </a:xfrm>
          <a:prstGeom prst="rect">
            <a:avLst/>
          </a:prstGeom>
          <a:solidFill>
            <a:schemeClr val="accent1">
              <a:alpha val="0"/>
            </a:schemeClr>
          </a:solidFill>
        </p:spPr>
        <p:txBody>
          <a:bodyPr wrap="square" rtlCol="0">
            <a:spAutoFit/>
          </a:bodyPr>
          <a:lstStyle>
            <a:defPPr>
              <a:defRPr lang="en-US"/>
            </a:defPPr>
            <a:lvl1pPr marL="0" algn="l" defTabSz="1218895" rtl="0" eaLnBrk="1" latinLnBrk="0" hangingPunct="1">
              <a:defRPr sz="2399" kern="1200">
                <a:solidFill>
                  <a:schemeClr val="tx1"/>
                </a:solidFill>
                <a:latin typeface="+mn-lt"/>
                <a:ea typeface="+mn-ea"/>
                <a:cs typeface="+mn-cs"/>
              </a:defRPr>
            </a:lvl1pPr>
            <a:lvl2pPr marL="609448" algn="l" defTabSz="1218895" rtl="0" eaLnBrk="1" latinLnBrk="0" hangingPunct="1">
              <a:defRPr sz="2399" kern="1200">
                <a:solidFill>
                  <a:schemeClr val="tx1"/>
                </a:solidFill>
                <a:latin typeface="+mn-lt"/>
                <a:ea typeface="+mn-ea"/>
                <a:cs typeface="+mn-cs"/>
              </a:defRPr>
            </a:lvl2pPr>
            <a:lvl3pPr marL="1218895" algn="l" defTabSz="1218895" rtl="0" eaLnBrk="1" latinLnBrk="0" hangingPunct="1">
              <a:defRPr sz="2399" kern="1200">
                <a:solidFill>
                  <a:schemeClr val="tx1"/>
                </a:solidFill>
                <a:latin typeface="+mn-lt"/>
                <a:ea typeface="+mn-ea"/>
                <a:cs typeface="+mn-cs"/>
              </a:defRPr>
            </a:lvl3pPr>
            <a:lvl4pPr marL="1828343" algn="l" defTabSz="1218895" rtl="0" eaLnBrk="1" latinLnBrk="0" hangingPunct="1">
              <a:defRPr sz="2399" kern="1200">
                <a:solidFill>
                  <a:schemeClr val="tx1"/>
                </a:solidFill>
                <a:latin typeface="+mn-lt"/>
                <a:ea typeface="+mn-ea"/>
                <a:cs typeface="+mn-cs"/>
              </a:defRPr>
            </a:lvl4pPr>
            <a:lvl5pPr marL="2437790" algn="l" defTabSz="1218895" rtl="0" eaLnBrk="1" latinLnBrk="0" hangingPunct="1">
              <a:defRPr sz="2399" kern="1200">
                <a:solidFill>
                  <a:schemeClr val="tx1"/>
                </a:solidFill>
                <a:latin typeface="+mn-lt"/>
                <a:ea typeface="+mn-ea"/>
                <a:cs typeface="+mn-cs"/>
              </a:defRPr>
            </a:lvl5pPr>
            <a:lvl6pPr marL="3047238" algn="l" defTabSz="1218895" rtl="0" eaLnBrk="1" latinLnBrk="0" hangingPunct="1">
              <a:defRPr sz="2399" kern="1200">
                <a:solidFill>
                  <a:schemeClr val="tx1"/>
                </a:solidFill>
                <a:latin typeface="+mn-lt"/>
                <a:ea typeface="+mn-ea"/>
                <a:cs typeface="+mn-cs"/>
              </a:defRPr>
            </a:lvl6pPr>
            <a:lvl7pPr marL="3656686" algn="l" defTabSz="1218895" rtl="0" eaLnBrk="1" latinLnBrk="0" hangingPunct="1">
              <a:defRPr sz="2399" kern="1200">
                <a:solidFill>
                  <a:schemeClr val="tx1"/>
                </a:solidFill>
                <a:latin typeface="+mn-lt"/>
                <a:ea typeface="+mn-ea"/>
                <a:cs typeface="+mn-cs"/>
              </a:defRPr>
            </a:lvl7pPr>
            <a:lvl8pPr marL="4266133" algn="l" defTabSz="1218895" rtl="0" eaLnBrk="1" latinLnBrk="0" hangingPunct="1">
              <a:defRPr sz="2399" kern="1200">
                <a:solidFill>
                  <a:schemeClr val="tx1"/>
                </a:solidFill>
                <a:latin typeface="+mn-lt"/>
                <a:ea typeface="+mn-ea"/>
                <a:cs typeface="+mn-cs"/>
              </a:defRPr>
            </a:lvl8pPr>
            <a:lvl9pPr marL="4875581" algn="l" defTabSz="1218895" rtl="0" eaLnBrk="1" latinLnBrk="0" hangingPunct="1">
              <a:defRPr sz="2399" kern="1200">
                <a:solidFill>
                  <a:schemeClr val="tx1"/>
                </a:solidFill>
                <a:latin typeface="+mn-lt"/>
                <a:ea typeface="+mn-ea"/>
                <a:cs typeface="+mn-cs"/>
              </a:defRPr>
            </a:lvl9pPr>
          </a:lstStyle>
          <a:p>
            <a:pPr algn="l" fontAlgn="base"/>
            <a:endParaRPr lang="en-AU" sz="1600" b="0" i="0" dirty="0">
              <a:solidFill>
                <a:schemeClr val="bg1"/>
              </a:solidFill>
              <a:effectLst/>
              <a:latin typeface="wfont_e6da5f_fdabe17d0a4c4532abc746b45ee50175"/>
            </a:endParaRPr>
          </a:p>
          <a:p>
            <a:pPr algn="l" fontAlgn="base"/>
            <a:r>
              <a:rPr lang="en-AU" sz="1600" b="0" i="0" dirty="0">
                <a:solidFill>
                  <a:schemeClr val="bg1"/>
                </a:solidFill>
                <a:effectLst/>
              </a:rPr>
              <a:t>The University of Melbourne acknowledges the Traditional Owners of the unceded land on which we work, learn and live: the Wurundjeri </a:t>
            </a:r>
            <a:r>
              <a:rPr lang="en-AU" sz="1600" b="0" i="0" dirty="0" err="1">
                <a:solidFill>
                  <a:schemeClr val="bg1"/>
                </a:solidFill>
                <a:effectLst/>
              </a:rPr>
              <a:t>Woi</a:t>
            </a:r>
            <a:r>
              <a:rPr lang="en-AU" sz="1600" b="0" i="0" dirty="0">
                <a:solidFill>
                  <a:schemeClr val="bg1"/>
                </a:solidFill>
                <a:effectLst/>
              </a:rPr>
              <a:t>-wurrung and Bunurong peoples (Burnley, </a:t>
            </a:r>
            <a:r>
              <a:rPr lang="en-AU" sz="1600" b="0" i="0" dirty="0" err="1">
                <a:solidFill>
                  <a:schemeClr val="bg1"/>
                </a:solidFill>
                <a:effectLst/>
              </a:rPr>
              <a:t>Fishermans</a:t>
            </a:r>
            <a:r>
              <a:rPr lang="en-AU" sz="1600" b="0" i="0" dirty="0">
                <a:solidFill>
                  <a:schemeClr val="bg1"/>
                </a:solidFill>
                <a:effectLst/>
              </a:rPr>
              <a:t> Bend, Parkville, Southbank and Werribee campuses), the Yorta </a:t>
            </a:r>
            <a:r>
              <a:rPr lang="en-AU" sz="1600" b="0" i="0" dirty="0" err="1">
                <a:solidFill>
                  <a:schemeClr val="bg1"/>
                </a:solidFill>
                <a:effectLst/>
              </a:rPr>
              <a:t>Yorta</a:t>
            </a:r>
            <a:r>
              <a:rPr lang="en-AU" sz="1600" b="0" i="0" dirty="0">
                <a:solidFill>
                  <a:schemeClr val="bg1"/>
                </a:solidFill>
                <a:effectLst/>
              </a:rPr>
              <a:t> Nation (Dookie and Shepparton campuses), and the Dja </a:t>
            </a:r>
            <a:r>
              <a:rPr lang="en-AU" sz="1600" b="0" i="0" dirty="0" err="1">
                <a:solidFill>
                  <a:schemeClr val="bg1"/>
                </a:solidFill>
                <a:effectLst/>
              </a:rPr>
              <a:t>Dja</a:t>
            </a:r>
            <a:r>
              <a:rPr lang="en-AU" sz="1600" b="0" i="0" dirty="0">
                <a:solidFill>
                  <a:schemeClr val="bg1"/>
                </a:solidFill>
                <a:effectLst/>
              </a:rPr>
              <a:t> Wurrung people (Creswick campus).</a:t>
            </a:r>
          </a:p>
          <a:p>
            <a:pPr algn="l" fontAlgn="base"/>
            <a:r>
              <a:rPr lang="en-AU" sz="1600" b="0" i="0" dirty="0">
                <a:solidFill>
                  <a:schemeClr val="bg1"/>
                </a:solidFill>
                <a:effectLst/>
              </a:rPr>
              <a:t> </a:t>
            </a:r>
          </a:p>
          <a:p>
            <a:pPr algn="l" fontAlgn="base"/>
            <a:r>
              <a:rPr lang="en-AU" sz="1600" b="0" i="0" dirty="0">
                <a:solidFill>
                  <a:schemeClr val="bg1"/>
                </a:solidFill>
                <a:effectLst/>
              </a:rPr>
              <a:t>The University also acknowledges and is grateful to the Traditional Owners, Elders and Knowledge Holders of all Indigenous nations and clans who have been instrumental in our reconciliation journey.</a:t>
            </a:r>
          </a:p>
          <a:p>
            <a:pPr algn="l" fontAlgn="base"/>
            <a:r>
              <a:rPr lang="en-AU" sz="1600" b="0" i="0" dirty="0">
                <a:solidFill>
                  <a:schemeClr val="bg1"/>
                </a:solidFill>
                <a:effectLst/>
              </a:rPr>
              <a:t> </a:t>
            </a:r>
          </a:p>
          <a:p>
            <a:pPr algn="l" fontAlgn="base"/>
            <a:r>
              <a:rPr lang="en-AU" sz="1600" b="0" i="0" dirty="0">
                <a:solidFill>
                  <a:schemeClr val="bg1"/>
                </a:solidFill>
                <a:effectLst/>
              </a:rPr>
              <a:t>We recognise the unique place held by Aboriginal and Torres Strait Islander peoples as the original owners and custodians of the lands and waterways across the Australian continent, with histories of continuous connection dating back more than 60,000 years. We also acknowledge their enduring cultural practices of caring for Country.</a:t>
            </a:r>
          </a:p>
          <a:p>
            <a:pPr algn="l" fontAlgn="base"/>
            <a:r>
              <a:rPr lang="en-AU" sz="1600" b="0" i="0" dirty="0">
                <a:solidFill>
                  <a:schemeClr val="bg1"/>
                </a:solidFill>
                <a:effectLst/>
              </a:rPr>
              <a:t> </a:t>
            </a:r>
          </a:p>
          <a:p>
            <a:pPr algn="l" fontAlgn="base"/>
            <a:r>
              <a:rPr lang="en-AU" sz="1600" b="0" i="0" dirty="0">
                <a:solidFill>
                  <a:schemeClr val="bg1"/>
                </a:solidFill>
                <a:effectLst/>
              </a:rPr>
              <a:t>We pay respect to Elders past, present and future, and acknowledge the importance of Indigenous knowledge in the Academy. As a community of researchers, teachers, professional staff and students we are privileged to work and learn every day with Indigenous colleagues and partners.</a:t>
            </a:r>
          </a:p>
          <a:p>
            <a:endParaRPr lang="en-AU" dirty="0"/>
          </a:p>
        </p:txBody>
      </p:sp>
      <p:pic>
        <p:nvPicPr>
          <p:cNvPr id="5" name="Picture 4" descr="A tree in a park&#10;&#10;Description automatically generated">
            <a:extLst>
              <a:ext uri="{FF2B5EF4-FFF2-40B4-BE49-F238E27FC236}">
                <a16:creationId xmlns:a16="http://schemas.microsoft.com/office/drawing/2014/main" id="{22B7B5EB-409D-C364-0E66-735E92752C91}"/>
              </a:ext>
            </a:extLst>
          </p:cNvPr>
          <p:cNvPicPr>
            <a:picLocks noChangeAspect="1"/>
          </p:cNvPicPr>
          <p:nvPr userDrawn="1"/>
        </p:nvPicPr>
        <p:blipFill rotWithShape="1">
          <a:blip r:embed="rId2">
            <a:alphaModFix amt="17000"/>
            <a:extLst>
              <a:ext uri="{28A0092B-C50C-407E-A947-70E740481C1C}">
                <a14:useLocalDpi xmlns:a14="http://schemas.microsoft.com/office/drawing/2010/main"/>
              </a:ext>
            </a:extLst>
          </a:blip>
          <a:srcRect/>
          <a:stretch/>
        </p:blipFill>
        <p:spPr>
          <a:xfrm>
            <a:off x="-3529" y="5829"/>
            <a:ext cx="12199058" cy="6852171"/>
          </a:xfrm>
          <a:prstGeom prst="rect">
            <a:avLst/>
          </a:prstGeom>
        </p:spPr>
      </p:pic>
      <p:pic>
        <p:nvPicPr>
          <p:cNvPr id="6" name="Picture Placeholder 10" descr="Logo&#10;&#10;Description automatically generated">
            <a:extLst>
              <a:ext uri="{FF2B5EF4-FFF2-40B4-BE49-F238E27FC236}">
                <a16:creationId xmlns:a16="http://schemas.microsoft.com/office/drawing/2014/main" id="{72FB4B94-D733-663C-1E58-FF1318E71F5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2239070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ivider_with image5_style1">
    <p:spTree>
      <p:nvGrpSpPr>
        <p:cNvPr id="1" name=""/>
        <p:cNvGrpSpPr/>
        <p:nvPr/>
      </p:nvGrpSpPr>
      <p:grpSpPr>
        <a:xfrm>
          <a:off x="0" y="0"/>
          <a:ext cx="0" cy="0"/>
          <a:chOff x="0" y="0"/>
          <a:chExt cx="0" cy="0"/>
        </a:xfrm>
      </p:grpSpPr>
      <p:pic>
        <p:nvPicPr>
          <p:cNvPr id="3" name="Picture 2" descr="A large auditorium with blue lights&#10;&#10;Description automatically generated">
            <a:extLst>
              <a:ext uri="{FF2B5EF4-FFF2-40B4-BE49-F238E27FC236}">
                <a16:creationId xmlns:a16="http://schemas.microsoft.com/office/drawing/2014/main" id="{E4A9FC45-DD09-38AB-3B34-9EF99267B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851691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4" name="Rectangle 3">
            <a:extLst>
              <a:ext uri="{FF2B5EF4-FFF2-40B4-BE49-F238E27FC236}">
                <a16:creationId xmlns:a16="http://schemas.microsoft.com/office/drawing/2014/main" id="{D3569B04-81DF-2285-6290-6A1B9AE81DFD}"/>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pic>
        <p:nvPicPr>
          <p:cNvPr id="10" name="Picture Placeholder 10" descr="Logo&#10;&#10;Description automatically generated">
            <a:extLst>
              <a:ext uri="{FF2B5EF4-FFF2-40B4-BE49-F238E27FC236}">
                <a16:creationId xmlns:a16="http://schemas.microsoft.com/office/drawing/2014/main" id="{560B8F70-2D74-855E-E3DD-E1442F6A7DA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14" name="Text Placeholder 11">
            <a:extLst>
              <a:ext uri="{FF2B5EF4-FFF2-40B4-BE49-F238E27FC236}">
                <a16:creationId xmlns:a16="http://schemas.microsoft.com/office/drawing/2014/main" id="{2C42A733-BC01-7351-0C78-CD744DE94C58}"/>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321238552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_Dark Mode">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1"/>
                </a:solidFill>
              </a:defRPr>
            </a:lvl1pPr>
          </a:lstStyle>
          <a:p>
            <a:r>
              <a:rPr lang="en-AU"/>
              <a:t>Page [</a:t>
            </a:r>
            <a:fld id="{29D5CE74-914C-4689-99FC-1AEF49CE2B47}" type="slidenum">
              <a:rPr smtClean="0"/>
              <a:pPr/>
              <a:t>‹#›</a:t>
            </a:fld>
            <a:r>
              <a:t>]</a:t>
            </a:r>
            <a:endParaRPr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1"/>
                </a:solidFill>
              </a:defRPr>
            </a:lvl1pPr>
          </a:lstStyle>
          <a:p>
            <a:r>
              <a:rPr lang="zh-CN" altLang="en-US"/>
              <a:t>单击此处编辑母版标题样式</a:t>
            </a:r>
            <a:endParaRPr lang="en-AU"/>
          </a:p>
        </p:txBody>
      </p:sp>
    </p:spTree>
    <p:extLst>
      <p:ext uri="{BB962C8B-B14F-4D97-AF65-F5344CB8AC3E}">
        <p14:creationId xmlns:p14="http://schemas.microsoft.com/office/powerpoint/2010/main" val="1392457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Video and Presenter">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a:xfrm>
            <a:off x="345600" y="6437192"/>
            <a:ext cx="4114800" cy="216000"/>
          </a:xfrm>
        </p:spPr>
        <p:txBody>
          <a:bodyPr/>
          <a:lstStyle>
            <a:lvl1pPr>
              <a:defRPr>
                <a:solidFill>
                  <a:schemeClr val="bg2"/>
                </a:solidFill>
              </a:defRPr>
            </a:lvl1pPr>
          </a:lstStyle>
          <a:p>
            <a:r>
              <a:rPr lang="en-AU" dirty="0"/>
              <a:t>[Insert Identifier] | [Insert Report Title]</a:t>
            </a:r>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673806"/>
            <a:ext cx="7405200" cy="44676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zh-CN" altLang="en-US"/>
              <a:t>单击此处编辑母版标题样式</a:t>
            </a:r>
            <a:endParaRPr lang="en-AU" dirty="0"/>
          </a:p>
        </p:txBody>
      </p:sp>
      <p:sp>
        <p:nvSpPr>
          <p:cNvPr id="4" name="Picture Placeholder 7">
            <a:extLst>
              <a:ext uri="{FF2B5EF4-FFF2-40B4-BE49-F238E27FC236}">
                <a16:creationId xmlns:a16="http://schemas.microsoft.com/office/drawing/2014/main" id="{7C6DB685-726F-A1FB-C9B0-00C92EC7F117}"/>
              </a:ext>
            </a:extLst>
          </p:cNvPr>
          <p:cNvSpPr>
            <a:spLocks noGrp="1"/>
          </p:cNvSpPr>
          <p:nvPr>
            <p:ph type="pic" sz="quarter" idx="16" hasCustomPrompt="1"/>
          </p:nvPr>
        </p:nvSpPr>
        <p:spPr>
          <a:xfrm>
            <a:off x="8040217" y="1673806"/>
            <a:ext cx="3806182" cy="4467794"/>
          </a:xfrm>
          <a:blipFill>
            <a:blip r:embed="rId2" cstate="print">
              <a:extLst>
                <a:ext uri="{28A0092B-C50C-407E-A947-70E740481C1C}">
                  <a14:useLocalDpi xmlns:a14="http://schemas.microsoft.com/office/drawing/2010/main" val="0"/>
                </a:ext>
              </a:extLst>
            </a:blip>
            <a:stretch>
              <a:fillRect l="-12818" t="-6998" r="-14598" b="-250"/>
            </a:stretch>
          </a:blipFill>
        </p:spPr>
        <p:txBody>
          <a:bodyPr anchor="ctr" anchorCtr="0"/>
          <a:lstStyle>
            <a:lvl1pPr algn="ctr">
              <a:defRPr/>
            </a:lvl1pPr>
          </a:lstStyle>
          <a:p>
            <a:r>
              <a:rPr lang="en-AU" dirty="0"/>
              <a:t>Click icon to add Image of presenter</a:t>
            </a:r>
          </a:p>
        </p:txBody>
      </p:sp>
      <p:sp>
        <p:nvSpPr>
          <p:cNvPr id="5" name="TextBox 4">
            <a:extLst>
              <a:ext uri="{FF2B5EF4-FFF2-40B4-BE49-F238E27FC236}">
                <a16:creationId xmlns:a16="http://schemas.microsoft.com/office/drawing/2014/main" id="{8D5EAD7E-7B06-ABC7-F34C-50EDEAFC6D52}"/>
              </a:ext>
            </a:extLst>
          </p:cNvPr>
          <p:cNvSpPr txBox="1"/>
          <p:nvPr userDrawn="1"/>
        </p:nvSpPr>
        <p:spPr>
          <a:xfrm>
            <a:off x="4700845" y="6499304"/>
            <a:ext cx="7145554" cy="153888"/>
          </a:xfrm>
          <a:prstGeom prst="rect">
            <a:avLst/>
          </a:prstGeom>
          <a:noFill/>
        </p:spPr>
        <p:txBody>
          <a:bodyPr wrap="square" lIns="0" tIns="0" rIns="0" bIns="0" rtlCol="0">
            <a:spAutoFit/>
          </a:bodyPr>
          <a:lstStyle/>
          <a:p>
            <a:pPr algn="r">
              <a:lnSpc>
                <a:spcPts val="1200"/>
              </a:lnSpc>
            </a:pPr>
            <a:r>
              <a:rPr lang="en-AU" sz="1000" dirty="0"/>
              <a:t>(c) The University of Melbourne &lt;insert year&gt; This content is protected and may not be shared, uploaded, or distributed.</a:t>
            </a:r>
          </a:p>
        </p:txBody>
      </p:sp>
    </p:spTree>
    <p:extLst>
      <p:ext uri="{BB962C8B-B14F-4D97-AF65-F5344CB8AC3E}">
        <p14:creationId xmlns:p14="http://schemas.microsoft.com/office/powerpoint/2010/main" val="3915543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chemeClr val="bg1"/>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2"/>
                </a:solidFill>
              </a:defRPr>
            </a:lvl1p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lvl1pPr>
              <a:defRPr>
                <a:solidFill>
                  <a:schemeClr val="bg2"/>
                </a:solidFill>
              </a:defRPr>
            </a:lvl1pPr>
          </a:lstStyle>
          <a:p>
            <a:r>
              <a:rPr lang="en-AU"/>
              <a:t>Page [</a:t>
            </a:r>
            <a:fld id="{29D5CE74-914C-4689-99FC-1AEF49CE2B47}" type="slidenum">
              <a:rPr smtClean="0"/>
              <a:pPr/>
              <a:t>‹#›</a:t>
            </a:fld>
            <a:r>
              <a:t>]</a:t>
            </a:r>
            <a:endParaRPr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lvl1pPr>
              <a:defRPr>
                <a:solidFill>
                  <a:schemeClr val="bg2"/>
                </a:solidFill>
              </a:defRPr>
            </a:lvl1pPr>
          </a:lstStyle>
          <a:p>
            <a:r>
              <a:rPr lang="zh-CN" altLang="en-US"/>
              <a:t>单击此处编辑母版标题样式</a:t>
            </a:r>
            <a:endParaRPr lang="en-AU" dirty="0"/>
          </a:p>
        </p:txBody>
      </p:sp>
    </p:spTree>
    <p:extLst>
      <p:ext uri="{BB962C8B-B14F-4D97-AF65-F5344CB8AC3E}">
        <p14:creationId xmlns:p14="http://schemas.microsoft.com/office/powerpoint/2010/main" val="32675359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11500798"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p:txBody>
          <a:bodyPr/>
          <a:lstStyle/>
          <a:p>
            <a:r>
              <a:rPr lang="en-AU"/>
              <a:t>Page [</a:t>
            </a:r>
            <a:fld id="{29D5CE74-914C-4689-99FC-1AEF49CE2B47}" type="slidenum">
              <a:rPr smtClean="0"/>
              <a:pPr/>
              <a:t>‹#›</a:t>
            </a:fld>
            <a:r>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7042660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Two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zh-CN" altLang="en-US"/>
              <a:t>单击此处编辑母版标题样式</a:t>
            </a:r>
            <a:endParaRPr lang="en-AU"/>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6219599"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7515130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Content and Image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56268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a:t>Page [</a:t>
            </a:r>
            <a:fld id="{29D5CE74-914C-4689-99FC-1AEF49CE2B47}" type="slidenum">
              <a:rPr smtClean="0"/>
              <a:pPr/>
              <a:t>‹#›</a:t>
            </a:fld>
            <a:r>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zh-CN" altLang="en-US"/>
              <a:t>单击此处编辑母版标题样式</a:t>
            </a:r>
            <a:endParaRPr lang="en-AU"/>
          </a:p>
        </p:txBody>
      </p:sp>
      <p:sp>
        <p:nvSpPr>
          <p:cNvPr id="6" name="Picture Placeholder 5">
            <a:extLst>
              <a:ext uri="{FF2B5EF4-FFF2-40B4-BE49-F238E27FC236}">
                <a16:creationId xmlns:a16="http://schemas.microsoft.com/office/drawing/2014/main" id="{FC2A53D8-7CC9-C8A8-3494-5EBD660356B9}"/>
              </a:ext>
            </a:extLst>
          </p:cNvPr>
          <p:cNvSpPr>
            <a:spLocks noGrp="1"/>
          </p:cNvSpPr>
          <p:nvPr>
            <p:ph type="pic" sz="quarter" idx="16" hasCustomPrompt="1"/>
          </p:nvPr>
        </p:nvSpPr>
        <p:spPr>
          <a:xfrm>
            <a:off x="6219599" y="1870075"/>
            <a:ext cx="5626800" cy="4273200"/>
          </a:xfrm>
        </p:spPr>
        <p:txBody>
          <a:bodyPr anchor="ctr" anchorCtr="0"/>
          <a:lstStyle>
            <a:lvl1pPr algn="ctr">
              <a:lnSpc>
                <a:spcPts val="1400"/>
              </a:lnSpc>
              <a:defRPr sz="1200"/>
            </a:lvl1pPr>
          </a:lstStyle>
          <a:p>
            <a:r>
              <a:rPr lang="en-AU" dirty="0"/>
              <a:t>Click icon to insert image</a:t>
            </a:r>
          </a:p>
        </p:txBody>
      </p:sp>
    </p:spTree>
    <p:extLst>
      <p:ext uri="{BB962C8B-B14F-4D97-AF65-F5344CB8AC3E}">
        <p14:creationId xmlns:p14="http://schemas.microsoft.com/office/powerpoint/2010/main" val="31182805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Two Charts">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3875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4" cy="388615"/>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dirty="0"/>
          </a:p>
        </p:txBody>
      </p:sp>
      <p:sp>
        <p:nvSpPr>
          <p:cNvPr id="6" name="Chart Placeholder 5">
            <a:extLst>
              <a:ext uri="{FF2B5EF4-FFF2-40B4-BE49-F238E27FC236}">
                <a16:creationId xmlns:a16="http://schemas.microsoft.com/office/drawing/2014/main" id="{83A92489-4F48-E651-8308-E8A1BEAEF4BD}"/>
              </a:ext>
            </a:extLst>
          </p:cNvPr>
          <p:cNvSpPr>
            <a:spLocks noGrp="1"/>
          </p:cNvSpPr>
          <p:nvPr>
            <p:ph type="chart" sz="quarter" idx="17" hasCustomPrompt="1"/>
          </p:nvPr>
        </p:nvSpPr>
        <p:spPr>
          <a:xfrm>
            <a:off x="345600" y="2573905"/>
            <a:ext cx="5626575" cy="2880320"/>
          </a:xfrm>
        </p:spPr>
        <p:txBody>
          <a:bodyPr anchor="ctr" anchorCtr="0"/>
          <a:lstStyle>
            <a:lvl1pPr algn="ctr">
              <a:defRPr/>
            </a:lvl1pPr>
          </a:lstStyle>
          <a:p>
            <a:r>
              <a:rPr lang="en-AU" dirty="0"/>
              <a:t>Click icon to insert Chart</a:t>
            </a:r>
          </a:p>
        </p:txBody>
      </p:sp>
      <p:sp>
        <p:nvSpPr>
          <p:cNvPr id="9" name="Chart Placeholder 5">
            <a:extLst>
              <a:ext uri="{FF2B5EF4-FFF2-40B4-BE49-F238E27FC236}">
                <a16:creationId xmlns:a16="http://schemas.microsoft.com/office/drawing/2014/main" id="{9D4C9335-8F56-5714-572A-14E7E23CC1AB}"/>
              </a:ext>
            </a:extLst>
          </p:cNvPr>
          <p:cNvSpPr>
            <a:spLocks noGrp="1"/>
          </p:cNvSpPr>
          <p:nvPr>
            <p:ph type="chart" sz="quarter" idx="18" hasCustomPrompt="1"/>
          </p:nvPr>
        </p:nvSpPr>
        <p:spPr>
          <a:xfrm>
            <a:off x="6223381" y="2573905"/>
            <a:ext cx="5623018" cy="2880320"/>
          </a:xfrm>
        </p:spPr>
        <p:txBody>
          <a:bodyPr anchor="ctr" anchorCtr="0"/>
          <a:lstStyle>
            <a:lvl1pPr algn="ctr">
              <a:defRPr/>
            </a:lvl1pPr>
          </a:lstStyle>
          <a:p>
            <a:r>
              <a:rPr lang="en-AU" dirty="0"/>
              <a:t>Click icon to insert Chart</a:t>
            </a:r>
          </a:p>
        </p:txBody>
      </p:sp>
      <p:sp>
        <p:nvSpPr>
          <p:cNvPr id="4" name="Title 3">
            <a:extLst>
              <a:ext uri="{FF2B5EF4-FFF2-40B4-BE49-F238E27FC236}">
                <a16:creationId xmlns:a16="http://schemas.microsoft.com/office/drawing/2014/main" id="{0C4277FC-2AB5-CB23-BC94-BEF3C9536350}"/>
              </a:ext>
            </a:extLst>
          </p:cNvPr>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40610180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5626800" cy="4273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6224055" y="1870255"/>
            <a:ext cx="5622343" cy="4273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898C495-622F-59C5-A0D8-F102ED97EC28}"/>
              </a:ext>
            </a:extLst>
          </p:cNvPr>
          <p:cNvSpPr>
            <a:spLocks noGrp="1"/>
          </p:cNvSpPr>
          <p:nvPr>
            <p:ph type="sldNum" sz="quarter" idx="16"/>
          </p:nvPr>
        </p:nvSpPr>
        <p:spPr/>
        <p:txBody>
          <a:bodyPr/>
          <a:lstStyle/>
          <a:p>
            <a:r>
              <a:rPr lang="en-AU"/>
              <a:t>Page [</a:t>
            </a:r>
            <a:fld id="{29D5CE74-914C-4689-99FC-1AEF49CE2B47}" type="slidenum">
              <a:rPr smtClean="0"/>
              <a:pPr/>
              <a:t>‹#›</a:t>
            </a:fld>
            <a:r>
              <a:t>]</a:t>
            </a:r>
            <a:endParaRPr lang="en-AU" dirty="0"/>
          </a:p>
        </p:txBody>
      </p:sp>
      <p:sp>
        <p:nvSpPr>
          <p:cNvPr id="4" name="Title 3">
            <a:extLst>
              <a:ext uri="{FF2B5EF4-FFF2-40B4-BE49-F238E27FC236}">
                <a16:creationId xmlns:a16="http://schemas.microsoft.com/office/drawing/2014/main" id="{4863FD07-110D-DEB8-85AE-92CD33C072C4}"/>
              </a:ext>
            </a:extLst>
          </p:cNvPr>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14218476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Three Content_Small Fo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1"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8" name="Slide Number Placeholder 7">
            <a:extLst>
              <a:ext uri="{FF2B5EF4-FFF2-40B4-BE49-F238E27FC236}">
                <a16:creationId xmlns:a16="http://schemas.microsoft.com/office/drawing/2014/main" id="{1DB4505B-36A2-2169-8A08-C541C654FC99}"/>
              </a:ext>
            </a:extLst>
          </p:cNvPr>
          <p:cNvSpPr>
            <a:spLocks noGrp="1"/>
          </p:cNvSpPr>
          <p:nvPr>
            <p:ph type="sldNum" sz="quarter" idx="15"/>
          </p:nvPr>
        </p:nvSpPr>
        <p:spPr>
          <a:xfrm>
            <a:off x="10267260" y="6437192"/>
            <a:ext cx="1579139" cy="216000"/>
          </a:xfrm>
        </p:spPr>
        <p:txBody>
          <a:bodyPr/>
          <a:lstStyle/>
          <a:p>
            <a:r>
              <a:rPr lang="en-AU" dirty="0"/>
              <a:t>Page [</a:t>
            </a:r>
            <a:fld id="{29D5CE74-914C-4689-99FC-1AEF49CE2B47}" type="slidenum">
              <a:rPr smtClean="0"/>
              <a:pPr/>
              <a:t>‹#›</a:t>
            </a:fld>
            <a:r>
              <a:rPr dirty="0"/>
              <a:t>]</a:t>
            </a:r>
            <a:endParaRPr lang="en-AU" dirty="0"/>
          </a:p>
        </p:txBody>
      </p:sp>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p:txBody>
          <a:bodyPr/>
          <a:lstStyle/>
          <a:p>
            <a:r>
              <a:rPr lang="zh-CN" altLang="en-US"/>
              <a:t>单击此处编辑母版标题样式</a:t>
            </a:r>
            <a:endParaRPr lang="en-AU" dirty="0"/>
          </a:p>
        </p:txBody>
      </p:sp>
      <p:sp>
        <p:nvSpPr>
          <p:cNvPr id="4" name="Content Placeholder 6">
            <a:extLst>
              <a:ext uri="{FF2B5EF4-FFF2-40B4-BE49-F238E27FC236}">
                <a16:creationId xmlns:a16="http://schemas.microsoft.com/office/drawing/2014/main" id="{BED691C7-E3FD-C9C6-88B5-D844BB5B3D47}"/>
              </a:ext>
            </a:extLst>
          </p:cNvPr>
          <p:cNvSpPr>
            <a:spLocks noGrp="1"/>
          </p:cNvSpPr>
          <p:nvPr>
            <p:ph sz="quarter" idx="16"/>
          </p:nvPr>
        </p:nvSpPr>
        <p:spPr>
          <a:xfrm>
            <a:off x="4296000"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5" name="Content Placeholder 6">
            <a:extLst>
              <a:ext uri="{FF2B5EF4-FFF2-40B4-BE49-F238E27FC236}">
                <a16:creationId xmlns:a16="http://schemas.microsoft.com/office/drawing/2014/main" id="{A14B56AF-59AC-1DD7-A515-93236D9D5034}"/>
              </a:ext>
            </a:extLst>
          </p:cNvPr>
          <p:cNvSpPr>
            <a:spLocks noGrp="1"/>
          </p:cNvSpPr>
          <p:nvPr>
            <p:ph sz="quarter" idx="17"/>
          </p:nvPr>
        </p:nvSpPr>
        <p:spPr>
          <a:xfrm>
            <a:off x="8246399" y="1870255"/>
            <a:ext cx="3600000" cy="4273200"/>
          </a:xfrm>
        </p:spPr>
        <p:txBody>
          <a:bodyPr/>
          <a:lstStyle>
            <a:lvl1pPr>
              <a:lnSpc>
                <a:spcPts val="1400"/>
              </a:lnSpc>
              <a:defRPr sz="1200"/>
            </a:lvl1pPr>
            <a:lvl2pPr>
              <a:lnSpc>
                <a:spcPts val="1300"/>
              </a:lnSpc>
              <a:defRPr sz="1100"/>
            </a:lvl2pPr>
            <a:lvl3pPr marL="180000" indent="-180000">
              <a:lnSpc>
                <a:spcPts val="1300"/>
              </a:lnSpc>
              <a:defRPr sz="1100"/>
            </a:lvl3pPr>
            <a:lvl4pPr marL="360000" indent="-180000">
              <a:lnSpc>
                <a:spcPts val="1300"/>
              </a:lnSpc>
              <a:defRPr sz="1100"/>
            </a:lvl4pPr>
            <a:lvl5pPr marL="540000" indent="-180000">
              <a:lnSpc>
                <a:spcPts val="1300"/>
              </a:lnSpc>
              <a:defRPr sz="1100"/>
            </a:lvl5pPr>
            <a:lvl6pPr marL="720000" indent="-180000">
              <a:lnSpc>
                <a:spcPts val="1300"/>
              </a:lnSpc>
              <a:defRPr sz="1100"/>
            </a:lvl6pPr>
            <a:lvl7pPr marL="900000" indent="-180000">
              <a:lnSpc>
                <a:spcPts val="1300"/>
              </a:lnSpc>
              <a:defRPr sz="1100"/>
            </a:lvl7pPr>
            <a:lvl8pPr marL="1080000" indent="-180000">
              <a:lnSpc>
                <a:spcPts val="1300"/>
              </a:lnSpc>
              <a:defRPr sz="1100"/>
            </a:lvl8pPr>
            <a:lvl9pPr marL="1260000" indent="-180000">
              <a:lnSpc>
                <a:spcPts val="1300"/>
              </a:lnSpc>
              <a:defRPr sz="11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503064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pyright notice">
    <p:bg>
      <p:bgPr>
        <a:solidFill>
          <a:schemeClr val="bg2"/>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05BE21A-3472-BF8A-EB42-E260FAD81CC6}"/>
              </a:ext>
            </a:extLst>
          </p:cNvPr>
          <p:cNvSpPr txBox="1"/>
          <p:nvPr userDrawn="1"/>
        </p:nvSpPr>
        <p:spPr>
          <a:xfrm>
            <a:off x="1835696" y="1899350"/>
            <a:ext cx="8520608" cy="3305520"/>
          </a:xfrm>
          <a:prstGeom prst="rect">
            <a:avLst/>
          </a:prstGeom>
          <a:noFill/>
          <a:ln w="15875">
            <a:solidFill>
              <a:schemeClr val="bg1"/>
            </a:solidFill>
          </a:ln>
        </p:spPr>
        <p:txBody>
          <a:bodyPr wrap="square">
            <a:spAutoFit/>
          </a:bodyPr>
          <a:lstStyle/>
          <a:p>
            <a:pPr algn="ctr"/>
            <a:endPar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WARNING</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This material has been reproduced and communicated to you by or on behalf of the University of Melbourne in accordance with section 113P of the </a:t>
            </a:r>
            <a:r>
              <a:rPr lang="en-GB" sz="1600" i="1" dirty="0">
                <a:solidFill>
                  <a:schemeClr val="bg1"/>
                </a:solidFill>
                <a:effectLst/>
                <a:latin typeface="Arial" panose="020B0604020202020204" pitchFamily="34" charset="0"/>
                <a:ea typeface="Calibri" panose="020F0502020204030204" pitchFamily="34" charset="0"/>
                <a:cs typeface="Arial" panose="020B0604020202020204" pitchFamily="34" charset="0"/>
              </a:rPr>
              <a:t>Copyright Act 1968</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The material in this communication may be subject to copyright under the Act.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15000"/>
              </a:lnSpc>
              <a:spcBef>
                <a:spcPts val="600"/>
              </a:spcBef>
              <a:spcAft>
                <a:spcPts val="600"/>
              </a:spcAft>
            </a:pPr>
            <a:r>
              <a:rPr lang="en-GB" sz="1600" dirty="0">
                <a:solidFill>
                  <a:schemeClr val="bg1"/>
                </a:solidFill>
                <a:effectLst/>
                <a:latin typeface="Arial" panose="020B0604020202020204" pitchFamily="34" charset="0"/>
                <a:ea typeface="Calibri" panose="020F0502020204030204" pitchFamily="34" charset="0"/>
                <a:cs typeface="Arial" panose="020B0604020202020204" pitchFamily="34" charset="0"/>
              </a:rPr>
              <a:t>Any further reproduction or communication of this material by you may be the subject of copyright protection under the Act.</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15000"/>
              </a:lnSpc>
            </a:pPr>
            <a:r>
              <a:rPr lang="en-GB" sz="16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Do not remove this notice</a:t>
            </a:r>
            <a:endParaRPr lang="en-AU" sz="16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r>
              <a:rPr lang="en-AU" sz="1800" dirty="0">
                <a:effectLst/>
                <a:latin typeface="Calibri" panose="020F0502020204030204" pitchFamily="34" charset="0"/>
                <a:ea typeface="Calibri" panose="020F0502020204030204" pitchFamily="34" charset="0"/>
                <a:cs typeface="Times New Roman" panose="02020603050405020304" pitchFamily="18" charset="0"/>
              </a:rPr>
              <a:t> </a:t>
            </a:r>
            <a:endParaRPr lang="en-AU" dirty="0"/>
          </a:p>
        </p:txBody>
      </p:sp>
    </p:spTree>
    <p:extLst>
      <p:ext uri="{BB962C8B-B14F-4D97-AF65-F5344CB8AC3E}">
        <p14:creationId xmlns:p14="http://schemas.microsoft.com/office/powerpoint/2010/main" val="7159838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Three Content">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p>
            <a:r>
              <a:rPr lang="en-AU"/>
              <a:t>[Insert Identifier] | [Insert Report Title]</a:t>
            </a:r>
            <a:endParaRPr lang="en-AU" dirty="0"/>
          </a:p>
        </p:txBody>
      </p:sp>
      <p:sp>
        <p:nvSpPr>
          <p:cNvPr id="7" name="Content Placeholder 6">
            <a:extLst>
              <a:ext uri="{FF2B5EF4-FFF2-40B4-BE49-F238E27FC236}">
                <a16:creationId xmlns:a16="http://schemas.microsoft.com/office/drawing/2014/main" id="{64913891-1190-2E76-69B0-5105883EC19B}"/>
              </a:ext>
            </a:extLst>
          </p:cNvPr>
          <p:cNvSpPr>
            <a:spLocks noGrp="1"/>
          </p:cNvSpPr>
          <p:nvPr>
            <p:ph sz="quarter" idx="14"/>
          </p:nvPr>
        </p:nvSpPr>
        <p:spPr>
          <a:xfrm>
            <a:off x="345600" y="1870255"/>
            <a:ext cx="3600000" cy="4273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3" name="Content Placeholder 6">
            <a:extLst>
              <a:ext uri="{FF2B5EF4-FFF2-40B4-BE49-F238E27FC236}">
                <a16:creationId xmlns:a16="http://schemas.microsoft.com/office/drawing/2014/main" id="{0E523094-F604-E83D-B6FC-E524D91039CC}"/>
              </a:ext>
            </a:extLst>
          </p:cNvPr>
          <p:cNvSpPr>
            <a:spLocks noGrp="1"/>
          </p:cNvSpPr>
          <p:nvPr>
            <p:ph sz="quarter" idx="15"/>
          </p:nvPr>
        </p:nvSpPr>
        <p:spPr>
          <a:xfrm>
            <a:off x="4295999" y="1870255"/>
            <a:ext cx="3600000" cy="4273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4" name="Content Placeholder 6">
            <a:extLst>
              <a:ext uri="{FF2B5EF4-FFF2-40B4-BE49-F238E27FC236}">
                <a16:creationId xmlns:a16="http://schemas.microsoft.com/office/drawing/2014/main" id="{12B8F049-B051-C3CF-84AF-76D0419ECC4D}"/>
              </a:ext>
            </a:extLst>
          </p:cNvPr>
          <p:cNvSpPr>
            <a:spLocks noGrp="1"/>
          </p:cNvSpPr>
          <p:nvPr>
            <p:ph sz="quarter" idx="16"/>
          </p:nvPr>
        </p:nvSpPr>
        <p:spPr>
          <a:xfrm>
            <a:off x="8246399" y="1870255"/>
            <a:ext cx="3600000" cy="4273200"/>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6" name="Slide Number Placeholder 5">
            <a:extLst>
              <a:ext uri="{FF2B5EF4-FFF2-40B4-BE49-F238E27FC236}">
                <a16:creationId xmlns:a16="http://schemas.microsoft.com/office/drawing/2014/main" id="{CA6341BC-444F-9260-2F29-DB09F5C10802}"/>
              </a:ext>
            </a:extLst>
          </p:cNvPr>
          <p:cNvSpPr>
            <a:spLocks noGrp="1"/>
          </p:cNvSpPr>
          <p:nvPr>
            <p:ph type="sldNum" sz="quarter" idx="17"/>
          </p:nvPr>
        </p:nvSpPr>
        <p:spPr>
          <a:xfrm>
            <a:off x="10267260" y="6437192"/>
            <a:ext cx="1579139" cy="216000"/>
          </a:xfrm>
        </p:spPr>
        <p:txBody>
          <a:bodyPr/>
          <a:lstStyle/>
          <a:p>
            <a:r>
              <a:rPr lang="en-AU"/>
              <a:t>Page [</a:t>
            </a:r>
            <a:fld id="{29D5CE74-914C-4689-99FC-1AEF49CE2B47}" type="slidenum">
              <a:rPr smtClean="0"/>
              <a:pPr/>
              <a:t>‹#›</a:t>
            </a:fld>
            <a:r>
              <a:t>]</a:t>
            </a:r>
            <a:endParaRPr lang="en-AU" dirty="0"/>
          </a:p>
        </p:txBody>
      </p:sp>
      <p:sp>
        <p:nvSpPr>
          <p:cNvPr id="8" name="Title 7">
            <a:extLst>
              <a:ext uri="{FF2B5EF4-FFF2-40B4-BE49-F238E27FC236}">
                <a16:creationId xmlns:a16="http://schemas.microsoft.com/office/drawing/2014/main" id="{B997EF1D-2BE4-A99C-D98C-B233628816F3}"/>
              </a:ext>
            </a:extLst>
          </p:cNvPr>
          <p:cNvSpPr>
            <a:spLocks noGrp="1"/>
          </p:cNvSpPr>
          <p:nvPr>
            <p:ph type="title"/>
          </p:nvPr>
        </p:nvSpPr>
        <p:spPr/>
        <p:txBody>
          <a:bodyPr/>
          <a:lstStyle/>
          <a:p>
            <a:r>
              <a:rPr lang="zh-CN" altLang="en-US"/>
              <a:t>单击此处编辑母版标题样式</a:t>
            </a:r>
            <a:endParaRPr lang="en-AU"/>
          </a:p>
        </p:txBody>
      </p:sp>
    </p:spTree>
    <p:extLst>
      <p:ext uri="{BB962C8B-B14F-4D97-AF65-F5344CB8AC3E}">
        <p14:creationId xmlns:p14="http://schemas.microsoft.com/office/powerpoint/2010/main" val="26287639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_1">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1577134" y="1133745"/>
            <a:ext cx="9001001" cy="869091"/>
          </a:xfrm>
        </p:spPr>
        <p:txBody>
          <a:bodyPr/>
          <a:lstStyle>
            <a:lvl1pPr algn="ctr">
              <a:lnSpc>
                <a:spcPts val="5200"/>
              </a:lnSpc>
              <a:defRPr sz="4800">
                <a:solidFill>
                  <a:schemeClr val="bg1"/>
                </a:solidFill>
              </a:defRPr>
            </a:lvl1pPr>
          </a:lstStyle>
          <a:p>
            <a:r>
              <a:rPr lang="zh-CN" altLang="en-US"/>
              <a:t>单击此处编辑母版标题样式</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6023122"/>
            <a:ext cx="5490611" cy="630070"/>
          </a:xfrm>
        </p:spPr>
        <p:txBody>
          <a:bodyPr anchor="b" anchorCtr="0"/>
          <a:lstStyle>
            <a:lvl1pPr marL="0" algn="l">
              <a:lnSpc>
                <a:spcPct val="100000"/>
              </a:lnSpc>
              <a:spcAft>
                <a:spcPts val="0"/>
              </a:spcAft>
              <a:buFontTx/>
              <a:buNone/>
              <a:defRPr sz="1400" b="0">
                <a:solidFill>
                  <a:schemeClr val="bg1"/>
                </a:solidFill>
              </a:defRPr>
            </a:lvl1pPr>
            <a:lvl2pPr marL="0" algn="l">
              <a:lnSpc>
                <a:spcPct val="100000"/>
              </a:lnSpc>
              <a:spcAft>
                <a:spcPts val="0"/>
              </a:spcAft>
              <a:buFontTx/>
              <a:buNone/>
              <a:defRPr sz="1400" b="0">
                <a:solidFill>
                  <a:schemeClr val="bg1"/>
                </a:solidFill>
              </a:defRPr>
            </a:lvl2pPr>
            <a:lvl3pPr marL="0" indent="0" algn="l">
              <a:lnSpc>
                <a:spcPct val="100000"/>
              </a:lnSpc>
              <a:spcAft>
                <a:spcPts val="0"/>
              </a:spcAft>
              <a:buFontTx/>
              <a:buNone/>
              <a:defRPr sz="1400" b="0">
                <a:solidFill>
                  <a:schemeClr val="bg1"/>
                </a:solidFill>
              </a:defRPr>
            </a:lvl3pPr>
            <a:lvl4pPr marL="0" indent="0" algn="l">
              <a:lnSpc>
                <a:spcPct val="100000"/>
              </a:lnSpc>
              <a:spcAft>
                <a:spcPts val="0"/>
              </a:spcAft>
              <a:buFontTx/>
              <a:buNone/>
              <a:defRPr sz="1400" b="0">
                <a:solidFill>
                  <a:schemeClr val="bg1"/>
                </a:solidFill>
              </a:defRPr>
            </a:lvl4pPr>
            <a:lvl5pPr marL="0" indent="0" algn="l">
              <a:lnSpc>
                <a:spcPct val="100000"/>
              </a:lnSpc>
              <a:spcAft>
                <a:spcPts val="0"/>
              </a:spcAft>
              <a:buFontTx/>
              <a:buNone/>
              <a:defRPr sz="1400" b="0">
                <a:solidFill>
                  <a:schemeClr val="bg1"/>
                </a:solidFill>
              </a:defRPr>
            </a:lvl5pPr>
            <a:lvl6pPr marL="0" indent="0" algn="l">
              <a:lnSpc>
                <a:spcPct val="100000"/>
              </a:lnSpc>
              <a:spcAft>
                <a:spcPts val="0"/>
              </a:spcAft>
              <a:buFontTx/>
              <a:buNone/>
              <a:defRPr sz="1400" b="0">
                <a:solidFill>
                  <a:schemeClr val="bg1"/>
                </a:solidFill>
              </a:defRPr>
            </a:lvl6pPr>
            <a:lvl7pPr marL="0" indent="0" algn="l">
              <a:lnSpc>
                <a:spcPct val="100000"/>
              </a:lnSpc>
              <a:spcAft>
                <a:spcPts val="0"/>
              </a:spcAft>
              <a:buFontTx/>
              <a:buNone/>
              <a:defRPr sz="1400" b="0">
                <a:solidFill>
                  <a:schemeClr val="bg1"/>
                </a:solidFill>
              </a:defRPr>
            </a:lvl7pPr>
            <a:lvl8pPr marL="0" indent="0" algn="l">
              <a:lnSpc>
                <a:spcPct val="100000"/>
              </a:lnSpc>
              <a:spcAft>
                <a:spcPts val="0"/>
              </a:spcAft>
              <a:buFontTx/>
              <a:buNone/>
              <a:defRPr sz="1400" b="0">
                <a:solidFill>
                  <a:schemeClr val="bg1"/>
                </a:solidFill>
              </a:defRPr>
            </a:lvl8pPr>
            <a:lvl9pPr marL="0" indent="0" algn="l">
              <a:lnSpc>
                <a:spcPct val="100000"/>
              </a:lnSpc>
              <a:spcAft>
                <a:spcPts val="0"/>
              </a:spcAft>
              <a:buFontTx/>
              <a:buNone/>
              <a:defRPr sz="1400" b="0">
                <a:solidFill>
                  <a:schemeClr val="bg1"/>
                </a:solidFill>
              </a:defRPr>
            </a:lvl9pPr>
          </a:lstStyle>
          <a:p>
            <a:pPr lvl="0"/>
            <a:r>
              <a:rPr lang="en-US" dirty="0"/>
              <a:t>[Collaborator/partner relationship disclaimer]</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9" name="Text Placeholder 10">
            <a:extLst>
              <a:ext uri="{FF2B5EF4-FFF2-40B4-BE49-F238E27FC236}">
                <a16:creationId xmlns:a16="http://schemas.microsoft.com/office/drawing/2014/main" id="{E98D57ED-F6FA-0853-C0FA-554B2313321E}"/>
              </a:ext>
            </a:extLst>
          </p:cNvPr>
          <p:cNvSpPr>
            <a:spLocks noGrp="1"/>
          </p:cNvSpPr>
          <p:nvPr>
            <p:ph type="body" sz="quarter" idx="18" hasCustomPrompt="1"/>
          </p:nvPr>
        </p:nvSpPr>
        <p:spPr>
          <a:xfrm>
            <a:off x="6231015" y="6437192"/>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pic>
        <p:nvPicPr>
          <p:cNvPr id="2" name="Picture Placeholder 6" descr="Logo&#10;&#10;Description automatically generated">
            <a:extLst>
              <a:ext uri="{FF2B5EF4-FFF2-40B4-BE49-F238E27FC236}">
                <a16:creationId xmlns:a16="http://schemas.microsoft.com/office/drawing/2014/main" id="{54D6F5F3-83EC-7C59-7764-F0BA609CE28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4870378" y="2315284"/>
            <a:ext cx="2385265" cy="2373856"/>
          </a:xfrm>
          <a:prstGeom prst="rect">
            <a:avLst/>
          </a:prstGeom>
        </p:spPr>
      </p:pic>
    </p:spTree>
    <p:extLst>
      <p:ext uri="{BB962C8B-B14F-4D97-AF65-F5344CB8AC3E}">
        <p14:creationId xmlns:p14="http://schemas.microsoft.com/office/powerpoint/2010/main" val="25691384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hank you_2">
    <p:bg>
      <p:bgPr>
        <a:solidFill>
          <a:schemeClr val="bg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6AFA0F-621D-D875-0C28-2D5D4B7B7357}"/>
              </a:ext>
            </a:extLst>
          </p:cNvPr>
          <p:cNvSpPr>
            <a:spLocks noGrp="1"/>
          </p:cNvSpPr>
          <p:nvPr>
            <p:ph type="title"/>
          </p:nvPr>
        </p:nvSpPr>
        <p:spPr>
          <a:xfrm>
            <a:off x="345599" y="489679"/>
            <a:ext cx="11500799" cy="869091"/>
          </a:xfrm>
        </p:spPr>
        <p:txBody>
          <a:bodyPr/>
          <a:lstStyle>
            <a:lvl1pPr algn="ctr">
              <a:lnSpc>
                <a:spcPts val="5200"/>
              </a:lnSpc>
              <a:defRPr sz="4800">
                <a:solidFill>
                  <a:schemeClr val="bg1"/>
                </a:solidFill>
              </a:defRPr>
            </a:lvl1pPr>
          </a:lstStyle>
          <a:p>
            <a:r>
              <a:rPr lang="zh-CN" altLang="en-US"/>
              <a:t>单击此处编辑母版标题样式</a:t>
            </a:r>
            <a:endParaRPr lang="en-AU" dirty="0"/>
          </a:p>
        </p:txBody>
      </p:sp>
      <p:sp>
        <p:nvSpPr>
          <p:cNvPr id="6" name="Text Placeholder 10">
            <a:extLst>
              <a:ext uri="{FF2B5EF4-FFF2-40B4-BE49-F238E27FC236}">
                <a16:creationId xmlns:a16="http://schemas.microsoft.com/office/drawing/2014/main" id="{8301EF29-6923-272A-530E-72477C52E01B}"/>
              </a:ext>
            </a:extLst>
          </p:cNvPr>
          <p:cNvSpPr>
            <a:spLocks noGrp="1"/>
          </p:cNvSpPr>
          <p:nvPr>
            <p:ph type="body" sz="quarter" idx="17" hasCustomPrompt="1"/>
          </p:nvPr>
        </p:nvSpPr>
        <p:spPr>
          <a:xfrm>
            <a:off x="345600" y="5850353"/>
            <a:ext cx="5265585" cy="365012"/>
          </a:xfrm>
        </p:spPr>
        <p:txBody>
          <a:bodyPr anchor="t" anchorCtr="0"/>
          <a:lstStyle>
            <a:lvl1pPr marL="0" algn="l">
              <a:lnSpc>
                <a:spcPct val="100000"/>
              </a:lnSpc>
              <a:spcAft>
                <a:spcPts val="0"/>
              </a:spcAft>
              <a:buFontTx/>
              <a:buNone/>
              <a:defRPr sz="2000" b="0">
                <a:solidFill>
                  <a:schemeClr val="bg1"/>
                </a:solidFill>
              </a:defRPr>
            </a:lvl1pPr>
            <a:lvl2pPr marL="0" algn="l">
              <a:lnSpc>
                <a:spcPct val="100000"/>
              </a:lnSpc>
              <a:spcAft>
                <a:spcPts val="0"/>
              </a:spcAft>
              <a:buFontTx/>
              <a:buNone/>
              <a:defRPr sz="2000" b="0">
                <a:solidFill>
                  <a:schemeClr val="bg1"/>
                </a:solidFill>
              </a:defRPr>
            </a:lvl2pPr>
            <a:lvl3pPr marL="0" indent="0" algn="l">
              <a:lnSpc>
                <a:spcPct val="100000"/>
              </a:lnSpc>
              <a:spcAft>
                <a:spcPts val="0"/>
              </a:spcAft>
              <a:buFontTx/>
              <a:buNone/>
              <a:defRPr sz="2000" b="0">
                <a:solidFill>
                  <a:schemeClr val="bg1"/>
                </a:solidFill>
              </a:defRPr>
            </a:lvl3pPr>
            <a:lvl4pPr marL="0" indent="0" algn="l">
              <a:lnSpc>
                <a:spcPct val="100000"/>
              </a:lnSpc>
              <a:spcAft>
                <a:spcPts val="0"/>
              </a:spcAft>
              <a:buFontTx/>
              <a:buNone/>
              <a:defRPr sz="2000" b="0">
                <a:solidFill>
                  <a:schemeClr val="bg1"/>
                </a:solidFill>
              </a:defRPr>
            </a:lvl4pPr>
            <a:lvl5pPr marL="0" indent="0" algn="l">
              <a:lnSpc>
                <a:spcPct val="100000"/>
              </a:lnSpc>
              <a:spcAft>
                <a:spcPts val="0"/>
              </a:spcAft>
              <a:buFontTx/>
              <a:buNone/>
              <a:defRPr sz="2000" b="0">
                <a:solidFill>
                  <a:schemeClr val="bg1"/>
                </a:solidFill>
              </a:defRPr>
            </a:lvl5pPr>
            <a:lvl6pPr marL="0" indent="0" algn="l">
              <a:lnSpc>
                <a:spcPct val="100000"/>
              </a:lnSpc>
              <a:spcAft>
                <a:spcPts val="0"/>
              </a:spcAft>
              <a:buFontTx/>
              <a:buNone/>
              <a:defRPr sz="2000" b="0">
                <a:solidFill>
                  <a:schemeClr val="bg1"/>
                </a:solidFill>
              </a:defRPr>
            </a:lvl6pPr>
            <a:lvl7pPr marL="0" indent="0" algn="l">
              <a:lnSpc>
                <a:spcPct val="100000"/>
              </a:lnSpc>
              <a:spcAft>
                <a:spcPts val="0"/>
              </a:spcAft>
              <a:buFontTx/>
              <a:buNone/>
              <a:defRPr sz="2000" b="0">
                <a:solidFill>
                  <a:schemeClr val="bg1"/>
                </a:solidFill>
              </a:defRPr>
            </a:lvl7pPr>
            <a:lvl8pPr marL="0" indent="0" algn="l">
              <a:lnSpc>
                <a:spcPct val="100000"/>
              </a:lnSpc>
              <a:spcAft>
                <a:spcPts val="0"/>
              </a:spcAft>
              <a:buFontTx/>
              <a:buNone/>
              <a:defRPr sz="2000" b="0">
                <a:solidFill>
                  <a:schemeClr val="bg1"/>
                </a:solidFill>
              </a:defRPr>
            </a:lvl8pPr>
            <a:lvl9pPr marL="0" indent="0" algn="l">
              <a:lnSpc>
                <a:spcPct val="100000"/>
              </a:lnSpc>
              <a:spcAft>
                <a:spcPts val="0"/>
              </a:spcAft>
              <a:buFontTx/>
              <a:buNone/>
              <a:defRPr sz="2000" b="0">
                <a:solidFill>
                  <a:schemeClr val="bg1"/>
                </a:solidFill>
              </a:defRPr>
            </a:lvl9pPr>
          </a:lstStyle>
          <a:p>
            <a:pPr lvl="0"/>
            <a:r>
              <a:rPr lang="en-AU" dirty="0"/>
              <a:t>[Copyright, CTA or other information/notices]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
        <p:nvSpPr>
          <p:cNvPr id="2" name="Content Placeholder 7">
            <a:extLst>
              <a:ext uri="{FF2B5EF4-FFF2-40B4-BE49-F238E27FC236}">
                <a16:creationId xmlns:a16="http://schemas.microsoft.com/office/drawing/2014/main" id="{BBF3D5F6-94BD-ACED-7F35-959B5B93BD76}"/>
              </a:ext>
            </a:extLst>
          </p:cNvPr>
          <p:cNvSpPr>
            <a:spLocks noGrp="1"/>
          </p:cNvSpPr>
          <p:nvPr>
            <p:ph sz="quarter" idx="20"/>
          </p:nvPr>
        </p:nvSpPr>
        <p:spPr>
          <a:xfrm>
            <a:off x="4678967" y="2266086"/>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a:p>
        </p:txBody>
      </p:sp>
      <p:pic>
        <p:nvPicPr>
          <p:cNvPr id="5" name="Picture Placeholder 6" descr="Logo&#10;&#10;Description automatically generated">
            <a:extLst>
              <a:ext uri="{FF2B5EF4-FFF2-40B4-BE49-F238E27FC236}">
                <a16:creationId xmlns:a16="http://schemas.microsoft.com/office/drawing/2014/main" id="{E3F816A6-DD62-1263-EF40-8DEE9FBC6291}"/>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1315442" y="2266086"/>
            <a:ext cx="2385265" cy="2373856"/>
          </a:xfrm>
          <a:prstGeom prst="rect">
            <a:avLst/>
          </a:prstGeom>
        </p:spPr>
      </p:pic>
      <p:sp>
        <p:nvSpPr>
          <p:cNvPr id="7" name="Content Placeholder 7">
            <a:extLst>
              <a:ext uri="{FF2B5EF4-FFF2-40B4-BE49-F238E27FC236}">
                <a16:creationId xmlns:a16="http://schemas.microsoft.com/office/drawing/2014/main" id="{BCABDFB2-774F-9F26-0537-DFF1E88D8406}"/>
              </a:ext>
            </a:extLst>
          </p:cNvPr>
          <p:cNvSpPr>
            <a:spLocks noGrp="1"/>
          </p:cNvSpPr>
          <p:nvPr>
            <p:ph sz="quarter" idx="21"/>
          </p:nvPr>
        </p:nvSpPr>
        <p:spPr>
          <a:xfrm>
            <a:off x="8040216" y="2262385"/>
            <a:ext cx="2385265" cy="2325827"/>
          </a:xfrm>
        </p:spPr>
        <p:txBody>
          <a:bodyPr/>
          <a:lstStyle>
            <a:lvl1pPr>
              <a:defRPr>
                <a:solidFill>
                  <a:schemeClr val="bg1"/>
                </a:solidFill>
              </a:defRPr>
            </a:lvl1pPr>
            <a:lvl2pPr>
              <a:defRPr>
                <a:solidFill>
                  <a:schemeClr val="bg1"/>
                </a:solidFill>
              </a:defRPr>
            </a:lvl2pPr>
            <a:lvl3pP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vl6pPr>
              <a:buClr>
                <a:schemeClr val="bg1"/>
              </a:buClr>
              <a:defRPr>
                <a:solidFill>
                  <a:schemeClr val="bg1"/>
                </a:solidFill>
              </a:defRPr>
            </a:lvl6pPr>
            <a:lvl7pPr>
              <a:buClr>
                <a:schemeClr val="bg1"/>
              </a:buClr>
              <a:defRPr>
                <a:solidFill>
                  <a:schemeClr val="bg1"/>
                </a:solidFill>
              </a:defRPr>
            </a:lvl7pPr>
            <a:lvl8pPr>
              <a:buClr>
                <a:schemeClr val="bg1"/>
              </a:buClr>
              <a:defRPr>
                <a:solidFill>
                  <a:schemeClr val="bg1"/>
                </a:solidFill>
              </a:defRPr>
            </a:lvl8pPr>
            <a:lvl9pPr>
              <a:buClr>
                <a:schemeClr val="bg1"/>
              </a:buClr>
              <a:defRPr>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a:p>
        </p:txBody>
      </p:sp>
      <p:sp>
        <p:nvSpPr>
          <p:cNvPr id="4" name="Text Placeholder 10">
            <a:extLst>
              <a:ext uri="{FF2B5EF4-FFF2-40B4-BE49-F238E27FC236}">
                <a16:creationId xmlns:a16="http://schemas.microsoft.com/office/drawing/2014/main" id="{F892BB12-1705-BD7B-229D-BF067F242181}"/>
              </a:ext>
            </a:extLst>
          </p:cNvPr>
          <p:cNvSpPr>
            <a:spLocks noGrp="1"/>
          </p:cNvSpPr>
          <p:nvPr>
            <p:ph type="body" sz="quarter" idx="18" hasCustomPrompt="1"/>
          </p:nvPr>
        </p:nvSpPr>
        <p:spPr>
          <a:xfrm>
            <a:off x="6231015" y="5999365"/>
            <a:ext cx="561538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610721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pyright notice 2">
    <p:bg>
      <p:bgPr>
        <a:solidFill>
          <a:schemeClr val="bg2"/>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574486-8652-716C-61C2-985D79E5DEEF}"/>
              </a:ext>
            </a:extLst>
          </p:cNvPr>
          <p:cNvSpPr txBox="1"/>
          <p:nvPr userDrawn="1"/>
        </p:nvSpPr>
        <p:spPr>
          <a:xfrm>
            <a:off x="345600" y="4183343"/>
            <a:ext cx="2310675" cy="200055"/>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(c) The University of Melbourne</a:t>
            </a:r>
            <a:endParaRPr lang="en-AU" sz="1300" dirty="0">
              <a:latin typeface="+mn-lt"/>
            </a:endParaRPr>
          </a:p>
        </p:txBody>
      </p:sp>
      <p:sp>
        <p:nvSpPr>
          <p:cNvPr id="6" name="Text Placeholder 5">
            <a:extLst>
              <a:ext uri="{FF2B5EF4-FFF2-40B4-BE49-F238E27FC236}">
                <a16:creationId xmlns:a16="http://schemas.microsoft.com/office/drawing/2014/main" id="{9AB091FC-4E25-7936-CC06-27124E717614}"/>
              </a:ext>
            </a:extLst>
          </p:cNvPr>
          <p:cNvSpPr>
            <a:spLocks noGrp="1"/>
          </p:cNvSpPr>
          <p:nvPr>
            <p:ph type="body" sz="quarter" idx="19" hasCustomPrompt="1"/>
          </p:nvPr>
        </p:nvSpPr>
        <p:spPr>
          <a:xfrm>
            <a:off x="2699196" y="4182849"/>
            <a:ext cx="1192703" cy="216000"/>
          </a:xfrm>
        </p:spPr>
        <p:txBody>
          <a:bodyPr/>
          <a:lstStyle>
            <a:lvl1pPr marL="0">
              <a:lnSpc>
                <a:spcPct val="100000"/>
              </a:lnSpc>
              <a:spcAft>
                <a:spcPts val="0"/>
              </a:spcAft>
              <a:buFontTx/>
              <a:buNone/>
              <a:defRPr sz="1300" b="0">
                <a:solidFill>
                  <a:schemeClr val="bg1"/>
                </a:solidFill>
              </a:defRPr>
            </a:lvl1pPr>
            <a:lvl2pPr marL="0">
              <a:lnSpc>
                <a:spcPct val="100000"/>
              </a:lnSpc>
              <a:spcAft>
                <a:spcPts val="0"/>
              </a:spcAft>
              <a:buFontTx/>
              <a:buNone/>
              <a:defRPr sz="1300" b="0">
                <a:solidFill>
                  <a:schemeClr val="bg1"/>
                </a:solidFill>
              </a:defRPr>
            </a:lvl2pPr>
            <a:lvl3pPr marL="0" indent="0">
              <a:lnSpc>
                <a:spcPct val="100000"/>
              </a:lnSpc>
              <a:spcAft>
                <a:spcPts val="0"/>
              </a:spcAft>
              <a:buFontTx/>
              <a:buNone/>
              <a:defRPr sz="1300" b="0">
                <a:solidFill>
                  <a:schemeClr val="bg1"/>
                </a:solidFill>
              </a:defRPr>
            </a:lvl3pPr>
            <a:lvl4pPr marL="0" indent="0">
              <a:lnSpc>
                <a:spcPct val="100000"/>
              </a:lnSpc>
              <a:spcAft>
                <a:spcPts val="0"/>
              </a:spcAft>
              <a:buFontTx/>
              <a:buNone/>
              <a:defRPr sz="1300" b="0">
                <a:solidFill>
                  <a:schemeClr val="bg1"/>
                </a:solidFill>
              </a:defRPr>
            </a:lvl4pPr>
            <a:lvl5pPr marL="0" indent="0">
              <a:lnSpc>
                <a:spcPct val="100000"/>
              </a:lnSpc>
              <a:spcAft>
                <a:spcPts val="0"/>
              </a:spcAft>
              <a:buFontTx/>
              <a:buNone/>
              <a:defRPr sz="1300" b="0">
                <a:solidFill>
                  <a:schemeClr val="bg1"/>
                </a:solidFill>
              </a:defRPr>
            </a:lvl5pPr>
            <a:lvl6pPr marL="0" indent="0">
              <a:lnSpc>
                <a:spcPct val="100000"/>
              </a:lnSpc>
              <a:spcAft>
                <a:spcPts val="0"/>
              </a:spcAft>
              <a:buFontTx/>
              <a:buNone/>
              <a:defRPr sz="1300" b="0">
                <a:solidFill>
                  <a:schemeClr val="bg1"/>
                </a:solidFill>
              </a:defRPr>
            </a:lvl6pPr>
            <a:lvl7pPr marL="0" indent="0">
              <a:lnSpc>
                <a:spcPct val="100000"/>
              </a:lnSpc>
              <a:spcAft>
                <a:spcPts val="0"/>
              </a:spcAft>
              <a:buFontTx/>
              <a:buNone/>
              <a:defRPr sz="1300" b="0">
                <a:solidFill>
                  <a:schemeClr val="bg1"/>
                </a:solidFill>
              </a:defRPr>
            </a:lvl7pPr>
            <a:lvl8pPr marL="0" indent="0">
              <a:lnSpc>
                <a:spcPct val="100000"/>
              </a:lnSpc>
              <a:spcAft>
                <a:spcPts val="0"/>
              </a:spcAft>
              <a:buFontTx/>
              <a:buNone/>
              <a:defRPr sz="1300" b="0">
                <a:solidFill>
                  <a:schemeClr val="bg1"/>
                </a:solidFill>
              </a:defRPr>
            </a:lvl8pPr>
            <a:lvl9pPr marL="0" indent="0">
              <a:lnSpc>
                <a:spcPct val="100000"/>
              </a:lnSpc>
              <a:spcAft>
                <a:spcPts val="0"/>
              </a:spcAft>
              <a:buFontTx/>
              <a:buNone/>
              <a:defRPr sz="1300" b="0">
                <a:solidFill>
                  <a:schemeClr val="bg1"/>
                </a:solidFill>
              </a:defRPr>
            </a:lvl9pPr>
          </a:lstStyle>
          <a:p>
            <a:pPr lvl="0"/>
            <a:r>
              <a:rPr lang="en-US" dirty="0"/>
              <a:t>2023</a:t>
            </a:r>
          </a:p>
        </p:txBody>
      </p:sp>
      <p:sp>
        <p:nvSpPr>
          <p:cNvPr id="5" name="TextBox 4">
            <a:extLst>
              <a:ext uri="{FF2B5EF4-FFF2-40B4-BE49-F238E27FC236}">
                <a16:creationId xmlns:a16="http://schemas.microsoft.com/office/drawing/2014/main" id="{C92EDEFF-E4AC-F752-A7F7-6FDA4F7FAD96}"/>
              </a:ext>
            </a:extLst>
          </p:cNvPr>
          <p:cNvSpPr txBox="1"/>
          <p:nvPr userDrawn="1"/>
        </p:nvSpPr>
        <p:spPr>
          <a:xfrm>
            <a:off x="345600" y="4383609"/>
            <a:ext cx="6740510" cy="1600438"/>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This material is protected by copyright. Unless indicated otherwise, the University of Melbourne owns the copyright subsisting in the work.  Other than for the purposes permitted under the Copyright Act 1968, you are prohibited from downloading, republishing, retransmitting, reproducing or otherwise using any of the materials included in the work as standalone files. Sharing University teaching materials with third-parties, including uploading lecture notes, slides or recordings to websites constitutes academic misconduct and may be subject to penalties.  For more  information: </a:t>
            </a:r>
            <a:r>
              <a:rPr lang="en-AU" sz="1300" u="sng" dirty="0">
                <a:solidFill>
                  <a:schemeClr val="bg1"/>
                </a:solidFill>
                <a:effectLst/>
                <a:latin typeface="+mn-lt"/>
                <a:ea typeface="Times New Roman" panose="02020603050405020304" pitchFamily="18" charset="0"/>
                <a:hlinkClick r:id="rId2" tooltip="https://academicintegrity.unimelb.edu.au/">
                  <a:extLst>
                    <a:ext uri="{A12FA001-AC4F-418D-AE19-62706E023703}">
                      <ahyp:hlinkClr xmlns:ahyp="http://schemas.microsoft.com/office/drawing/2018/hyperlinkcolor" val="tx"/>
                    </a:ext>
                  </a:extLst>
                </a:hlinkClick>
              </a:rPr>
              <a:t>Academic Integrity at the University of Melbourne</a:t>
            </a:r>
            <a:endParaRPr lang="en-AU" sz="1300" dirty="0">
              <a:latin typeface="+mn-lt"/>
            </a:endParaRPr>
          </a:p>
        </p:txBody>
      </p:sp>
      <p:sp>
        <p:nvSpPr>
          <p:cNvPr id="7" name="TextBox 6">
            <a:extLst>
              <a:ext uri="{FF2B5EF4-FFF2-40B4-BE49-F238E27FC236}">
                <a16:creationId xmlns:a16="http://schemas.microsoft.com/office/drawing/2014/main" id="{28028CA4-95B8-600A-C697-0F46636ABD89}"/>
              </a:ext>
            </a:extLst>
          </p:cNvPr>
          <p:cNvSpPr txBox="1"/>
          <p:nvPr userDrawn="1"/>
        </p:nvSpPr>
        <p:spPr>
          <a:xfrm>
            <a:off x="344500" y="5962159"/>
            <a:ext cx="6740510" cy="400110"/>
          </a:xfrm>
          <a:prstGeom prst="rect">
            <a:avLst/>
          </a:prstGeom>
          <a:noFill/>
          <a:ln w="15875">
            <a:noFill/>
          </a:ln>
        </p:spPr>
        <p:txBody>
          <a:bodyPr wrap="square" lIns="0" tIns="0" rIns="0" bIns="0">
            <a:spAutoFit/>
          </a:bodyPr>
          <a:lstStyle/>
          <a:p>
            <a:pPr marL="0"/>
            <a:r>
              <a:rPr lang="en-AU" sz="1300" dirty="0">
                <a:solidFill>
                  <a:schemeClr val="bg1"/>
                </a:solidFill>
                <a:effectLst/>
                <a:latin typeface="+mn-lt"/>
                <a:ea typeface="Times New Roman" panose="02020603050405020304" pitchFamily="18" charset="0"/>
              </a:rPr>
              <a:t>Requests and enquiries concerning reproduction and rights should be addressed to the University Copyright Office, The University of Melbourne: </a:t>
            </a:r>
            <a:r>
              <a:rPr lang="en-AU" sz="1300" u="sng" dirty="0">
                <a:solidFill>
                  <a:schemeClr val="bg1"/>
                </a:solidFill>
                <a:effectLst/>
                <a:latin typeface="+mn-lt"/>
                <a:ea typeface="Times New Roman" panose="02020603050405020304" pitchFamily="18" charset="0"/>
                <a:hlinkClick r:id="rId3">
                  <a:extLst>
                    <a:ext uri="{A12FA001-AC4F-418D-AE19-62706E023703}">
                      <ahyp:hlinkClr xmlns:ahyp="http://schemas.microsoft.com/office/drawing/2018/hyperlinkcolor" val="tx"/>
                    </a:ext>
                  </a:extLst>
                </a:hlinkClick>
              </a:rPr>
              <a:t>copyright-office@unimelb.edu.au</a:t>
            </a:r>
            <a:endParaRPr lang="en-AU" sz="1300" dirty="0">
              <a:latin typeface="+mn-lt"/>
            </a:endParaRPr>
          </a:p>
        </p:txBody>
      </p:sp>
      <p:sp>
        <p:nvSpPr>
          <p:cNvPr id="3" name="Text Placeholder 10">
            <a:extLst>
              <a:ext uri="{FF2B5EF4-FFF2-40B4-BE49-F238E27FC236}">
                <a16:creationId xmlns:a16="http://schemas.microsoft.com/office/drawing/2014/main" id="{9C45E1F2-EF0D-321D-535C-967DD7ADCCEB}"/>
              </a:ext>
            </a:extLst>
          </p:cNvPr>
          <p:cNvSpPr>
            <a:spLocks noGrp="1"/>
          </p:cNvSpPr>
          <p:nvPr>
            <p:ph type="body" sz="quarter" idx="18" hasCustomPrompt="1"/>
          </p:nvPr>
        </p:nvSpPr>
        <p:spPr>
          <a:xfrm>
            <a:off x="7671175" y="6167945"/>
            <a:ext cx="4175224"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300">
                <a:solidFill>
                  <a:schemeClr val="bg1"/>
                </a:solidFill>
              </a:defRPr>
            </a:lvl3pPr>
            <a:lvl4pPr marL="0" indent="0" algn="r">
              <a:lnSpc>
                <a:spcPct val="100000"/>
              </a:lnSpc>
              <a:spcAft>
                <a:spcPts val="0"/>
              </a:spcAft>
              <a:buFontTx/>
              <a:buNone/>
              <a:defRPr sz="1300">
                <a:solidFill>
                  <a:schemeClr val="bg1"/>
                </a:solidFill>
              </a:defRPr>
            </a:lvl4pPr>
            <a:lvl5pPr marL="0" indent="0" algn="r">
              <a:lnSpc>
                <a:spcPct val="100000"/>
              </a:lnSpc>
              <a:spcAft>
                <a:spcPts val="0"/>
              </a:spcAft>
              <a:buFontTx/>
              <a:buNone/>
              <a:defRPr sz="1300">
                <a:solidFill>
                  <a:schemeClr val="bg1"/>
                </a:solidFill>
              </a:defRPr>
            </a:lvl5pPr>
            <a:lvl6pPr marL="0" indent="0" algn="r">
              <a:lnSpc>
                <a:spcPct val="100000"/>
              </a:lnSpc>
              <a:spcAft>
                <a:spcPts val="0"/>
              </a:spcAft>
              <a:buFontTx/>
              <a:buNone/>
              <a:defRPr sz="1300">
                <a:solidFill>
                  <a:schemeClr val="bg1"/>
                </a:solidFill>
              </a:defRPr>
            </a:lvl6pPr>
            <a:lvl7pPr marL="0" indent="0" algn="r">
              <a:lnSpc>
                <a:spcPct val="100000"/>
              </a:lnSpc>
              <a:spcAft>
                <a:spcPts val="0"/>
              </a:spcAft>
              <a:buFontTx/>
              <a:buNone/>
              <a:defRPr sz="1300">
                <a:solidFill>
                  <a:schemeClr val="bg1"/>
                </a:solidFill>
              </a:defRPr>
            </a:lvl7pPr>
            <a:lvl8pPr marL="0" indent="0" algn="r">
              <a:lnSpc>
                <a:spcPct val="100000"/>
              </a:lnSpc>
              <a:spcAft>
                <a:spcPts val="0"/>
              </a:spcAft>
              <a:buFontTx/>
              <a:buNone/>
              <a:defRPr sz="1300">
                <a:solidFill>
                  <a:schemeClr val="bg1"/>
                </a:solidFill>
              </a:defRPr>
            </a:lvl8pPr>
            <a:lvl9pPr marL="0" indent="0" algn="r">
              <a:lnSpc>
                <a:spcPct val="100000"/>
              </a:lnSpc>
              <a:spcAft>
                <a:spcPts val="0"/>
              </a:spcAft>
              <a:buFontTx/>
              <a:buNone/>
              <a:defRPr sz="1300">
                <a:solidFill>
                  <a:schemeClr val="bg1"/>
                </a:solidFill>
              </a:defRPr>
            </a:lvl9pPr>
          </a:lstStyle>
          <a:p>
            <a:pPr lvl="0"/>
            <a:r>
              <a:rPr lang="en-US" dirty="0"/>
              <a:t>CRICOS: 00116K</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endParaRPr lang="en-AU" dirty="0"/>
          </a:p>
        </p:txBody>
      </p:sp>
    </p:spTree>
    <p:extLst>
      <p:ext uri="{BB962C8B-B14F-4D97-AF65-F5344CB8AC3E}">
        <p14:creationId xmlns:p14="http://schemas.microsoft.com/office/powerpoint/2010/main" val="27321236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ver_style2">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84500"/>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Tree>
    <p:extLst>
      <p:ext uri="{BB962C8B-B14F-4D97-AF65-F5344CB8AC3E}">
        <p14:creationId xmlns:p14="http://schemas.microsoft.com/office/powerpoint/2010/main" val="415485853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2">
    <p:spTree>
      <p:nvGrpSpPr>
        <p:cNvPr id="1" name=""/>
        <p:cNvGrpSpPr/>
        <p:nvPr/>
      </p:nvGrpSpPr>
      <p:grpSpPr>
        <a:xfrm>
          <a:off x="0" y="0"/>
          <a:ext cx="0" cy="0"/>
          <a:chOff x="0" y="0"/>
          <a:chExt cx="0" cy="0"/>
        </a:xfrm>
      </p:grpSpPr>
      <p:pic>
        <p:nvPicPr>
          <p:cNvPr id="4" name="Picture 3" descr="People walking under a building&#10;&#10;Description automatically generated">
            <a:extLst>
              <a:ext uri="{FF2B5EF4-FFF2-40B4-BE49-F238E27FC236}">
                <a16:creationId xmlns:a16="http://schemas.microsoft.com/office/drawing/2014/main" id="{E7BA957F-097B-72FD-DF04-76077458E4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798261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221501597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_Divider_with image1_style2">
    <p:spTree>
      <p:nvGrpSpPr>
        <p:cNvPr id="1" name=""/>
        <p:cNvGrpSpPr/>
        <p:nvPr/>
      </p:nvGrpSpPr>
      <p:grpSpPr>
        <a:xfrm>
          <a:off x="0" y="0"/>
          <a:ext cx="0" cy="0"/>
          <a:chOff x="0" y="0"/>
          <a:chExt cx="0" cy="0"/>
        </a:xfrm>
      </p:grpSpPr>
      <p:pic>
        <p:nvPicPr>
          <p:cNvPr id="4" name="Picture 3" descr="A statue of a person&#10;&#10;Description automatically generated">
            <a:extLst>
              <a:ext uri="{FF2B5EF4-FFF2-40B4-BE49-F238E27FC236}">
                <a16:creationId xmlns:a16="http://schemas.microsoft.com/office/drawing/2014/main" id="{64F275E5-53E4-CE84-BFBA-2BC612A005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7361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22771786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_Divider_with image1_style2">
    <p:spTree>
      <p:nvGrpSpPr>
        <p:cNvPr id="1" name=""/>
        <p:cNvGrpSpPr/>
        <p:nvPr/>
      </p:nvGrpSpPr>
      <p:grpSpPr>
        <a:xfrm>
          <a:off x="0" y="0"/>
          <a:ext cx="0" cy="0"/>
          <a:chOff x="0" y="0"/>
          <a:chExt cx="0" cy="0"/>
        </a:xfrm>
      </p:grpSpPr>
      <p:pic>
        <p:nvPicPr>
          <p:cNvPr id="9" name="Picture 8" descr="A close-up of a hand pointing at a model&#10;&#10;Description automatically generated">
            <a:extLst>
              <a:ext uri="{FF2B5EF4-FFF2-40B4-BE49-F238E27FC236}">
                <a16:creationId xmlns:a16="http://schemas.microsoft.com/office/drawing/2014/main" id="{BD33C0EC-1329-DF67-CC34-2186429DEB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302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22569239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845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791767944"/>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_style1">
    <p:bg>
      <p:bgPr>
        <a:solidFill>
          <a:schemeClr val="bg2"/>
        </a:solidFill>
        <a:effectLst/>
      </p:bgPr>
    </p:bg>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dirty="0"/>
              <a:t>[Insert Identifier] | [Insert Report Title]</a:t>
            </a:r>
          </a:p>
        </p:txBody>
      </p:sp>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zh-CN" altLang="en-US"/>
              <a:t>单击此处编辑母版标题样式</a:t>
            </a:r>
            <a:endParaRPr lang="en-AU" dirty="0"/>
          </a:p>
        </p:txBody>
      </p:sp>
      <p:pic>
        <p:nvPicPr>
          <p:cNvPr id="12" name="Picture Placeholder 10" descr="Logo&#10;&#10;Description automatically generated">
            <a:extLst>
              <a:ext uri="{FF2B5EF4-FFF2-40B4-BE49-F238E27FC236}">
                <a16:creationId xmlns:a16="http://schemas.microsoft.com/office/drawing/2014/main" id="{B9E60202-450E-CF2C-601B-7D1A7C9B3DF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191473490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over_style3">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2"/>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675549999"/>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3">
    <p:spTree>
      <p:nvGrpSpPr>
        <p:cNvPr id="1" name=""/>
        <p:cNvGrpSpPr/>
        <p:nvPr/>
      </p:nvGrpSpPr>
      <p:grpSpPr>
        <a:xfrm>
          <a:off x="0" y="0"/>
          <a:ext cx="0" cy="0"/>
          <a:chOff x="0" y="0"/>
          <a:chExt cx="0" cy="0"/>
        </a:xfrm>
      </p:grpSpPr>
      <p:pic>
        <p:nvPicPr>
          <p:cNvPr id="13" name="Picture 12" descr="A group of people sitting in a room&#10;&#10;Description automatically generated">
            <a:extLst>
              <a:ext uri="{FF2B5EF4-FFF2-40B4-BE49-F238E27FC236}">
                <a16:creationId xmlns:a16="http://schemas.microsoft.com/office/drawing/2014/main" id="{28BDE54C-00E9-5879-B7AA-CBAEB4B200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833715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2573942067"/>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3">
    <p:spTree>
      <p:nvGrpSpPr>
        <p:cNvPr id="1" name=""/>
        <p:cNvGrpSpPr/>
        <p:nvPr/>
      </p:nvGrpSpPr>
      <p:grpSpPr>
        <a:xfrm>
          <a:off x="0" y="0"/>
          <a:ext cx="0" cy="0"/>
          <a:chOff x="0" y="0"/>
          <a:chExt cx="0" cy="0"/>
        </a:xfrm>
      </p:grpSpPr>
      <p:pic>
        <p:nvPicPr>
          <p:cNvPr id="9" name="Picture 8" descr="A building with a curved roof&#10;&#10;Description automatically generated">
            <a:extLst>
              <a:ext uri="{FF2B5EF4-FFF2-40B4-BE49-F238E27FC236}">
                <a16:creationId xmlns:a16="http://schemas.microsoft.com/office/drawing/2014/main" id="{7C32C17A-0B3D-3605-0770-718372FF115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01253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032562100"/>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3">
    <p:spTree>
      <p:nvGrpSpPr>
        <p:cNvPr id="1" name=""/>
        <p:cNvGrpSpPr/>
        <p:nvPr/>
      </p:nvGrpSpPr>
      <p:grpSpPr>
        <a:xfrm>
          <a:off x="0" y="0"/>
          <a:ext cx="0" cy="0"/>
          <a:chOff x="0" y="0"/>
          <a:chExt cx="0" cy="0"/>
        </a:xfrm>
      </p:grpSpPr>
      <p:pic>
        <p:nvPicPr>
          <p:cNvPr id="9" name="Picture 8" descr="A person using a device to connect wires&#10;&#10;Description automatically generated">
            <a:extLst>
              <a:ext uri="{FF2B5EF4-FFF2-40B4-BE49-F238E27FC236}">
                <a16:creationId xmlns:a16="http://schemas.microsoft.com/office/drawing/2014/main" id="{C1287946-82AF-7FA8-19A7-7FCE04906E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84238323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07210404"/>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ver_style4">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ABC1A7"/>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851568747"/>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4">
    <p:spTree>
      <p:nvGrpSpPr>
        <p:cNvPr id="1" name=""/>
        <p:cNvGrpSpPr/>
        <p:nvPr/>
      </p:nvGrpSpPr>
      <p:grpSpPr>
        <a:xfrm>
          <a:off x="0" y="0"/>
          <a:ext cx="0" cy="0"/>
          <a:chOff x="0" y="0"/>
          <a:chExt cx="0" cy="0"/>
        </a:xfrm>
      </p:grpSpPr>
      <p:pic>
        <p:nvPicPr>
          <p:cNvPr id="4" name="Picture 3" descr="A group of people walking in a park&#10;&#10;Description automatically generated">
            <a:extLst>
              <a:ext uri="{FF2B5EF4-FFF2-40B4-BE49-F238E27FC236}">
                <a16:creationId xmlns:a16="http://schemas.microsoft.com/office/drawing/2014/main" id="{09DD1383-E7A4-AA64-8DE9-6E004E157B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077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6669143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4">
    <p:spTree>
      <p:nvGrpSpPr>
        <p:cNvPr id="1" name=""/>
        <p:cNvGrpSpPr/>
        <p:nvPr/>
      </p:nvGrpSpPr>
      <p:grpSpPr>
        <a:xfrm>
          <a:off x="0" y="0"/>
          <a:ext cx="0" cy="0"/>
          <a:chOff x="0" y="0"/>
          <a:chExt cx="0" cy="0"/>
        </a:xfrm>
      </p:grpSpPr>
      <p:pic>
        <p:nvPicPr>
          <p:cNvPr id="4" name="Picture 3" descr="A building under construction with trees&#10;&#10;Description automatically generated">
            <a:extLst>
              <a:ext uri="{FF2B5EF4-FFF2-40B4-BE49-F238E27FC236}">
                <a16:creationId xmlns:a16="http://schemas.microsoft.com/office/drawing/2014/main" id="{51F6BE47-7A2B-FB6B-ED40-B51129631D0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55124"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0719196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4">
    <p:spTree>
      <p:nvGrpSpPr>
        <p:cNvPr id="1" name=""/>
        <p:cNvGrpSpPr/>
        <p:nvPr/>
      </p:nvGrpSpPr>
      <p:grpSpPr>
        <a:xfrm>
          <a:off x="0" y="0"/>
          <a:ext cx="0" cy="0"/>
          <a:chOff x="0" y="0"/>
          <a:chExt cx="0" cy="0"/>
        </a:xfrm>
      </p:grpSpPr>
      <p:pic>
        <p:nvPicPr>
          <p:cNvPr id="11" name="Picture 10" descr="A person holding a piece of wood&#10;&#10;Description automatically generated">
            <a:extLst>
              <a:ext uri="{FF2B5EF4-FFF2-40B4-BE49-F238E27FC236}">
                <a16:creationId xmlns:a16="http://schemas.microsoft.com/office/drawing/2014/main" id="{94024269-2550-85C4-BE45-B706209E4BA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58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2"/>
                </a:solidFill>
              </a:defRPr>
            </a:lvl1pPr>
            <a:lvl2pPr marL="0" indent="0">
              <a:lnSpc>
                <a:spcPts val="1800"/>
              </a:lnSpc>
              <a:spcAft>
                <a:spcPts val="600"/>
              </a:spcAft>
              <a:buNone/>
              <a:defRPr sz="1600">
                <a:solidFill>
                  <a:schemeClr val="bg2"/>
                </a:solidFill>
              </a:defRPr>
            </a:lvl2pPr>
            <a:lvl3pPr marL="0" indent="0">
              <a:lnSpc>
                <a:spcPts val="1400"/>
              </a:lnSpc>
              <a:spcAft>
                <a:spcPts val="600"/>
              </a:spcAft>
              <a:buNone/>
              <a:defRPr sz="1200">
                <a:solidFill>
                  <a:schemeClr val="bg2"/>
                </a:solidFill>
              </a:defRPr>
            </a:lvl3pPr>
            <a:lvl4pPr marL="0" indent="0">
              <a:lnSpc>
                <a:spcPts val="1400"/>
              </a:lnSpc>
              <a:spcAft>
                <a:spcPts val="600"/>
              </a:spcAft>
              <a:buNone/>
              <a:defRPr sz="1200">
                <a:solidFill>
                  <a:schemeClr val="bg2"/>
                </a:solidFill>
              </a:defRPr>
            </a:lvl4pPr>
            <a:lvl5pPr marL="0" indent="0">
              <a:lnSpc>
                <a:spcPts val="1400"/>
              </a:lnSpc>
              <a:spcAft>
                <a:spcPts val="600"/>
              </a:spcAft>
              <a:buNone/>
              <a:defRPr sz="1200">
                <a:solidFill>
                  <a:schemeClr val="bg2"/>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68792978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ABC1A7"/>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2"/>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88723145"/>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_with image_style1">
    <p:bg>
      <p:bgPr>
        <a:solidFill>
          <a:schemeClr val="bg2"/>
        </a:solidFill>
        <a:effectLst/>
      </p:bgPr>
    </p:bg>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D3FA08-3353-A72F-AD1D-5DBF1C9647FE}"/>
              </a:ext>
            </a:extLst>
          </p:cNvPr>
          <p:cNvSpPr>
            <a:spLocks noGrp="1"/>
          </p:cNvSpPr>
          <p:nvPr>
            <p:ph type="body" sz="quarter" idx="18"/>
          </p:nvPr>
        </p:nvSpPr>
        <p:spPr>
          <a:xfrm>
            <a:off x="8966079" y="6437192"/>
            <a:ext cx="2880320" cy="216000"/>
          </a:xfrm>
        </p:spPr>
        <p:txBody>
          <a:bodyPr anchor="b" anchorCtr="0"/>
          <a:lstStyle>
            <a:lvl1pPr marL="0" algn="r">
              <a:lnSpc>
                <a:spcPct val="100000"/>
              </a:lnSpc>
              <a:spcAft>
                <a:spcPts val="0"/>
              </a:spcAft>
              <a:buFontTx/>
              <a:buNone/>
              <a:defRPr sz="1300" b="0">
                <a:solidFill>
                  <a:schemeClr val="bg1"/>
                </a:solidFill>
              </a:defRPr>
            </a:lvl1pPr>
            <a:lvl2pPr marL="0" algn="r">
              <a:lnSpc>
                <a:spcPct val="100000"/>
              </a:lnSpc>
              <a:spcAft>
                <a:spcPts val="0"/>
              </a:spcAft>
              <a:buFontTx/>
              <a:buNone/>
              <a:defRPr sz="1300">
                <a:solidFill>
                  <a:schemeClr val="bg1"/>
                </a:solidFill>
              </a:defRPr>
            </a:lvl2pPr>
            <a:lvl3pPr marL="0" indent="0" algn="r">
              <a:lnSpc>
                <a:spcPct val="100000"/>
              </a:lnSpc>
              <a:spcAft>
                <a:spcPts val="0"/>
              </a:spcAft>
              <a:buFontTx/>
              <a:buNone/>
              <a:defRPr sz="1400">
                <a:solidFill>
                  <a:schemeClr val="bg1"/>
                </a:solidFill>
              </a:defRPr>
            </a:lvl3pPr>
            <a:lvl4pPr marL="0" indent="0" algn="r">
              <a:lnSpc>
                <a:spcPct val="100000"/>
              </a:lnSpc>
              <a:spcAft>
                <a:spcPts val="0"/>
              </a:spcAft>
              <a:buFontTx/>
              <a:buNone/>
              <a:defRPr sz="1400">
                <a:solidFill>
                  <a:schemeClr val="bg1"/>
                </a:solidFill>
              </a:defRPr>
            </a:lvl4pPr>
            <a:lvl5pPr marL="0" indent="0" algn="r">
              <a:lnSpc>
                <a:spcPct val="100000"/>
              </a:lnSpc>
              <a:spcAft>
                <a:spcPts val="0"/>
              </a:spcAft>
              <a:buFontTx/>
              <a:buNone/>
              <a:defRPr sz="1400">
                <a:solidFill>
                  <a:schemeClr val="bg1"/>
                </a:solidFill>
              </a:defRPr>
            </a:lvl5pPr>
            <a:lvl6pPr marL="0" indent="0" algn="r">
              <a:lnSpc>
                <a:spcPct val="100000"/>
              </a:lnSpc>
              <a:spcAft>
                <a:spcPts val="0"/>
              </a:spcAft>
              <a:buFontTx/>
              <a:buNone/>
              <a:defRPr sz="1400">
                <a:solidFill>
                  <a:schemeClr val="bg1"/>
                </a:solidFill>
              </a:defRPr>
            </a:lvl6pPr>
            <a:lvl7pPr marL="0" indent="0" algn="r">
              <a:lnSpc>
                <a:spcPct val="100000"/>
              </a:lnSpc>
              <a:spcAft>
                <a:spcPts val="0"/>
              </a:spcAft>
              <a:buFontTx/>
              <a:buNone/>
              <a:defRPr sz="1400">
                <a:solidFill>
                  <a:schemeClr val="bg1"/>
                </a:solidFill>
              </a:defRPr>
            </a:lvl7pPr>
            <a:lvl8pPr marL="0" indent="0" algn="r">
              <a:lnSpc>
                <a:spcPct val="100000"/>
              </a:lnSpc>
              <a:spcAft>
                <a:spcPts val="0"/>
              </a:spcAft>
              <a:buFontTx/>
              <a:buNone/>
              <a:defRPr sz="1400">
                <a:solidFill>
                  <a:schemeClr val="bg1"/>
                </a:solidFill>
              </a:defRPr>
            </a:lvl8pPr>
            <a:lvl9pPr marL="0" indent="0" algn="r">
              <a:lnSpc>
                <a:spcPct val="1000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p:txBody>
      </p:sp>
      <p:sp>
        <p:nvSpPr>
          <p:cNvPr id="2" name="Footer Placeholder 1">
            <a:extLst>
              <a:ext uri="{FF2B5EF4-FFF2-40B4-BE49-F238E27FC236}">
                <a16:creationId xmlns:a16="http://schemas.microsoft.com/office/drawing/2014/main" id="{BE55D817-EAAB-D963-230E-E123900CB196}"/>
              </a:ext>
            </a:extLst>
          </p:cNvPr>
          <p:cNvSpPr>
            <a:spLocks noGrp="1"/>
          </p:cNvSpPr>
          <p:nvPr>
            <p:ph type="ftr" sz="quarter" idx="13"/>
          </p:nvPr>
        </p:nvSpPr>
        <p:spPr/>
        <p:txBody>
          <a:bodyPr/>
          <a:lstStyle>
            <a:lvl1pPr>
              <a:defRPr>
                <a:solidFill>
                  <a:schemeClr val="bg1"/>
                </a:solidFill>
              </a:defRPr>
            </a:lvl1pPr>
          </a:lstStyle>
          <a:p>
            <a:r>
              <a:rPr lang="en-AU"/>
              <a:t>[Insert Identifier] | [Insert Report Title]</a:t>
            </a:r>
          </a:p>
        </p:txBody>
      </p:sp>
      <p:pic>
        <p:nvPicPr>
          <p:cNvPr id="6" name="Picture 5" descr="A building with a clock tower&#10;&#10;Description automatically generated">
            <a:extLst>
              <a:ext uri="{FF2B5EF4-FFF2-40B4-BE49-F238E27FC236}">
                <a16:creationId xmlns:a16="http://schemas.microsoft.com/office/drawing/2014/main" id="{539DE1A1-49DF-E58A-6C88-61C3401E0A41}"/>
              </a:ext>
            </a:extLst>
          </p:cNvPr>
          <p:cNvPicPr>
            <a:picLocks noChangeAspect="1"/>
          </p:cNvPicPr>
          <p:nvPr userDrawn="1"/>
        </p:nvPicPr>
        <p:blipFill rotWithShape="1">
          <a:blip r:embed="rId2" cstate="email">
            <a:alphaModFix amt="15000"/>
            <a:extLst>
              <a:ext uri="{28A0092B-C50C-407E-A947-70E740481C1C}">
                <a14:useLocalDpi xmlns:a14="http://schemas.microsoft.com/office/drawing/2010/main"/>
              </a:ext>
            </a:extLst>
          </a:blip>
          <a:srcRect/>
          <a:stretch/>
        </p:blipFill>
        <p:spPr>
          <a:xfrm>
            <a:off x="322875" y="342000"/>
            <a:ext cx="11534887" cy="5791668"/>
          </a:xfrm>
          <a:prstGeom prst="rect">
            <a:avLst/>
          </a:prstGeom>
        </p:spPr>
      </p:pic>
      <p:sp>
        <p:nvSpPr>
          <p:cNvPr id="11" name="Title 2">
            <a:extLst>
              <a:ext uri="{FF2B5EF4-FFF2-40B4-BE49-F238E27FC236}">
                <a16:creationId xmlns:a16="http://schemas.microsoft.com/office/drawing/2014/main" id="{221BB744-0774-4C42-7136-CFFEA126ED39}"/>
              </a:ext>
            </a:extLst>
          </p:cNvPr>
          <p:cNvSpPr>
            <a:spLocks noGrp="1"/>
          </p:cNvSpPr>
          <p:nvPr>
            <p:ph type="title"/>
          </p:nvPr>
        </p:nvSpPr>
        <p:spPr>
          <a:xfrm>
            <a:off x="345600" y="1916832"/>
            <a:ext cx="9001001" cy="2726013"/>
          </a:xfrm>
        </p:spPr>
        <p:txBody>
          <a:bodyPr anchor="ctr" anchorCtr="0"/>
          <a:lstStyle>
            <a:lvl1pPr algn="l">
              <a:lnSpc>
                <a:spcPct val="100000"/>
              </a:lnSpc>
              <a:defRPr sz="4400">
                <a:solidFill>
                  <a:schemeClr val="bg1"/>
                </a:solidFill>
              </a:defRPr>
            </a:lvl1pPr>
          </a:lstStyle>
          <a:p>
            <a:r>
              <a:rPr lang="zh-CN" altLang="en-US"/>
              <a:t>单击此处编辑母版标题样式</a:t>
            </a:r>
            <a:endParaRPr lang="en-AU" dirty="0"/>
          </a:p>
        </p:txBody>
      </p:sp>
      <p:pic>
        <p:nvPicPr>
          <p:cNvPr id="5" name="Picture Placeholder 10" descr="Logo&#10;&#10;Description automatically generated">
            <a:extLst>
              <a:ext uri="{FF2B5EF4-FFF2-40B4-BE49-F238E27FC236}">
                <a16:creationId xmlns:a16="http://schemas.microsoft.com/office/drawing/2014/main" id="{30E4AA47-6A18-5856-8B55-31A2F24D6B0F}"/>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Tree>
    <p:extLst>
      <p:ext uri="{BB962C8B-B14F-4D97-AF65-F5344CB8AC3E}">
        <p14:creationId xmlns:p14="http://schemas.microsoft.com/office/powerpoint/2010/main" val="5579129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Cover_style5">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2C421D"/>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07732104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5">
    <p:spTree>
      <p:nvGrpSpPr>
        <p:cNvPr id="1" name=""/>
        <p:cNvGrpSpPr/>
        <p:nvPr/>
      </p:nvGrpSpPr>
      <p:grpSpPr>
        <a:xfrm>
          <a:off x="0" y="0"/>
          <a:ext cx="0" cy="0"/>
          <a:chOff x="0" y="0"/>
          <a:chExt cx="0" cy="0"/>
        </a:xfrm>
      </p:grpSpPr>
      <p:pic>
        <p:nvPicPr>
          <p:cNvPr id="11" name="Picture 10" descr="People walking in a park&#10;&#10;Description automatically generated">
            <a:extLst>
              <a:ext uri="{FF2B5EF4-FFF2-40B4-BE49-F238E27FC236}">
                <a16:creationId xmlns:a16="http://schemas.microsoft.com/office/drawing/2014/main" id="{8FBDA43B-799F-3262-242C-5B80658B72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458123"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926217321"/>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5">
    <p:spTree>
      <p:nvGrpSpPr>
        <p:cNvPr id="1" name=""/>
        <p:cNvGrpSpPr/>
        <p:nvPr/>
      </p:nvGrpSpPr>
      <p:grpSpPr>
        <a:xfrm>
          <a:off x="0" y="0"/>
          <a:ext cx="0" cy="0"/>
          <a:chOff x="0" y="0"/>
          <a:chExt cx="0" cy="0"/>
        </a:xfrm>
      </p:grpSpPr>
      <p:pic>
        <p:nvPicPr>
          <p:cNvPr id="8" name="Picture 7" descr="People walking past a building with ivy on the side&#10;&#10;Description automatically generated">
            <a:extLst>
              <a:ext uri="{FF2B5EF4-FFF2-40B4-BE49-F238E27FC236}">
                <a16:creationId xmlns:a16="http://schemas.microsoft.com/office/drawing/2014/main" id="{DCDBF601-CDA9-69BA-756C-E76F557DDD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3495"/>
            <a:ext cx="8937748" cy="6120000"/>
          </a:xfrm>
          <a:prstGeom prst="rect">
            <a:avLst/>
          </a:prstGeom>
        </p:spPr>
      </p:pic>
      <p:sp>
        <p:nvSpPr>
          <p:cNvPr id="3" name="Picture Placeholder 7">
            <a:extLst>
              <a:ext uri="{FF2B5EF4-FFF2-40B4-BE49-F238E27FC236}">
                <a16:creationId xmlns:a16="http://schemas.microsoft.com/office/drawing/2014/main" id="{F974493F-F173-1F00-92AD-843885FB6183}"/>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252386867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5">
    <p:spTree>
      <p:nvGrpSpPr>
        <p:cNvPr id="1" name=""/>
        <p:cNvGrpSpPr/>
        <p:nvPr/>
      </p:nvGrpSpPr>
      <p:grpSpPr>
        <a:xfrm>
          <a:off x="0" y="0"/>
          <a:ext cx="0" cy="0"/>
          <a:chOff x="0" y="0"/>
          <a:chExt cx="0" cy="0"/>
        </a:xfrm>
      </p:grpSpPr>
      <p:pic>
        <p:nvPicPr>
          <p:cNvPr id="4" name="Picture 3" descr="Close-up of hands cutting a plant&#10;&#10;Description automatically generated">
            <a:extLst>
              <a:ext uri="{FF2B5EF4-FFF2-40B4-BE49-F238E27FC236}">
                <a16:creationId xmlns:a16="http://schemas.microsoft.com/office/drawing/2014/main" id="{C8DC821B-C317-1417-9462-5276076292D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3496"/>
            <a:ext cx="911624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3496"/>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298410877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5">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2C421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1288818274"/>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over_style6">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823509555"/>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6">
    <p:spTree>
      <p:nvGrpSpPr>
        <p:cNvPr id="1" name=""/>
        <p:cNvGrpSpPr/>
        <p:nvPr/>
      </p:nvGrpSpPr>
      <p:grpSpPr>
        <a:xfrm>
          <a:off x="0" y="0"/>
          <a:ext cx="0" cy="0"/>
          <a:chOff x="0" y="0"/>
          <a:chExt cx="0" cy="0"/>
        </a:xfrm>
      </p:grpSpPr>
      <p:pic>
        <p:nvPicPr>
          <p:cNvPr id="11" name="Picture 10" descr="A building with a large building and a green field&#10;&#10;Description automatically generated with medium confidence">
            <a:extLst>
              <a:ext uri="{FF2B5EF4-FFF2-40B4-BE49-F238E27FC236}">
                <a16:creationId xmlns:a16="http://schemas.microsoft.com/office/drawing/2014/main" id="{77EEB241-B6FD-9EE4-0BB0-B7F11F8418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7446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305386549"/>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6">
    <p:spTree>
      <p:nvGrpSpPr>
        <p:cNvPr id="1" name=""/>
        <p:cNvGrpSpPr/>
        <p:nvPr/>
      </p:nvGrpSpPr>
      <p:grpSpPr>
        <a:xfrm>
          <a:off x="0" y="0"/>
          <a:ext cx="0" cy="0"/>
          <a:chOff x="0" y="0"/>
          <a:chExt cx="0" cy="0"/>
        </a:xfrm>
      </p:grpSpPr>
      <p:pic>
        <p:nvPicPr>
          <p:cNvPr id="9" name="Picture 8" descr="A pencil and a piece of wood&#10;&#10;Description automatically generated">
            <a:extLst>
              <a:ext uri="{FF2B5EF4-FFF2-40B4-BE49-F238E27FC236}">
                <a16:creationId xmlns:a16="http://schemas.microsoft.com/office/drawing/2014/main" id="{65E1F172-EAEE-9E3C-B801-E4B9030BEE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44" b="4383"/>
          <a:stretch/>
        </p:blipFill>
        <p:spPr>
          <a:xfrm>
            <a:off x="345599" y="342000"/>
            <a:ext cx="809066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2288317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6">
    <p:spTree>
      <p:nvGrpSpPr>
        <p:cNvPr id="1" name=""/>
        <p:cNvGrpSpPr/>
        <p:nvPr/>
      </p:nvGrpSpPr>
      <p:grpSpPr>
        <a:xfrm>
          <a:off x="0" y="0"/>
          <a:ext cx="0" cy="0"/>
          <a:chOff x="0" y="0"/>
          <a:chExt cx="0" cy="0"/>
        </a:xfrm>
      </p:grpSpPr>
      <p:pic>
        <p:nvPicPr>
          <p:cNvPr id="11" name="Picture 10" descr="A close-up of a person holding a pair of hands&#10;&#10;Description automatically generated">
            <a:extLst>
              <a:ext uri="{FF2B5EF4-FFF2-40B4-BE49-F238E27FC236}">
                <a16:creationId xmlns:a16="http://schemas.microsoft.com/office/drawing/2014/main" id="{BE621E20-3B1D-7A47-09A7-7ADB27759E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92457"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90000" y="342000"/>
            <a:ext cx="3666846" cy="6120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FFD629"/>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57575195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6">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8000D"/>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22108170"/>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slide_style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2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4" name="Picture Placeholder 10" descr="Logo&#10;&#10;Description automatically generated">
            <a:extLst>
              <a:ext uri="{FF2B5EF4-FFF2-40B4-BE49-F238E27FC236}">
                <a16:creationId xmlns:a16="http://schemas.microsoft.com/office/drawing/2014/main" id="{F44244A3-AF35-00C5-3FA8-D6B57DDB2ED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spTree>
    <p:extLst>
      <p:ext uri="{BB962C8B-B14F-4D97-AF65-F5344CB8AC3E}">
        <p14:creationId xmlns:p14="http://schemas.microsoft.com/office/powerpoint/2010/main" val="2727138082"/>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over_style7">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rgbClr val="73234B"/>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EB7BB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818180457"/>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7">
    <p:spTree>
      <p:nvGrpSpPr>
        <p:cNvPr id="1" name=""/>
        <p:cNvGrpSpPr/>
        <p:nvPr/>
      </p:nvGrpSpPr>
      <p:grpSpPr>
        <a:xfrm>
          <a:off x="0" y="0"/>
          <a:ext cx="0" cy="0"/>
          <a:chOff x="0" y="0"/>
          <a:chExt cx="0" cy="0"/>
        </a:xfrm>
      </p:grpSpPr>
      <p:pic>
        <p:nvPicPr>
          <p:cNvPr id="4" name="Picture 3" descr="A building with trees and grass&#10;&#10;Description automatically generated">
            <a:extLst>
              <a:ext uri="{FF2B5EF4-FFF2-40B4-BE49-F238E27FC236}">
                <a16:creationId xmlns:a16="http://schemas.microsoft.com/office/drawing/2014/main" id="{DBF2D86A-A44D-CDAE-9665-F4BFF676E9E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6448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42903895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7">
    <p:spTree>
      <p:nvGrpSpPr>
        <p:cNvPr id="1" name=""/>
        <p:cNvGrpSpPr/>
        <p:nvPr/>
      </p:nvGrpSpPr>
      <p:grpSpPr>
        <a:xfrm>
          <a:off x="0" y="0"/>
          <a:ext cx="0" cy="0"/>
          <a:chOff x="0" y="0"/>
          <a:chExt cx="0" cy="0"/>
        </a:xfrm>
      </p:grpSpPr>
      <p:pic>
        <p:nvPicPr>
          <p:cNvPr id="4" name="Picture 3" descr="A multi-story building with colorful balconies&#10;&#10;Description automatically generated">
            <a:extLst>
              <a:ext uri="{FF2B5EF4-FFF2-40B4-BE49-F238E27FC236}">
                <a16:creationId xmlns:a16="http://schemas.microsoft.com/office/drawing/2014/main" id="{90EADEC2-C4A9-6F30-E874-B83B9B07C3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7999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4"/>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711483716"/>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7">
    <p:spTree>
      <p:nvGrpSpPr>
        <p:cNvPr id="1" name=""/>
        <p:cNvGrpSpPr/>
        <p:nvPr/>
      </p:nvGrpSpPr>
      <p:grpSpPr>
        <a:xfrm>
          <a:off x="0" y="0"/>
          <a:ext cx="0" cy="0"/>
          <a:chOff x="0" y="0"/>
          <a:chExt cx="0" cy="0"/>
        </a:xfrm>
      </p:grpSpPr>
      <p:pic>
        <p:nvPicPr>
          <p:cNvPr id="4" name="Picture 3" descr="A person holding a file&#10;&#10;Description automatically generated">
            <a:extLst>
              <a:ext uri="{FF2B5EF4-FFF2-40B4-BE49-F238E27FC236}">
                <a16:creationId xmlns:a16="http://schemas.microsoft.com/office/drawing/2014/main" id="{F3379736-BE03-EE69-3641-E7C70EC45D7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1999"/>
            <a:ext cx="91634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EB7BBE"/>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86450669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7">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rgbClr val="7323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2492411636"/>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over_style8">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344487" y="342706"/>
            <a:ext cx="7387200" cy="6156000"/>
          </a:xfrm>
          <a:solidFill>
            <a:schemeClr val="bg2"/>
          </a:solidFill>
        </p:spPr>
        <p:txBody>
          <a:bodyPr lIns="180000" tIns="180000" rIns="180000" bIns="180000"/>
          <a:lstStyle>
            <a:lvl1pPr>
              <a:lnSpc>
                <a:spcPts val="5200"/>
              </a:lnSpc>
              <a:spcAft>
                <a:spcPts val="1200"/>
              </a:spcAft>
              <a:defRPr sz="4800">
                <a:solidFill>
                  <a:schemeClr val="bg1"/>
                </a:solidFill>
              </a:defRPr>
            </a:lvl1pPr>
            <a:lvl2pPr marL="0" indent="0">
              <a:lnSpc>
                <a:spcPts val="4000"/>
              </a:lnSpc>
              <a:spcAft>
                <a:spcPts val="1200"/>
              </a:spcAft>
              <a:buNone/>
              <a:defRPr sz="3600">
                <a:solidFill>
                  <a:schemeClr val="bg1"/>
                </a:solidFill>
              </a:defRPr>
            </a:lvl2pPr>
            <a:lvl3pPr marL="0" indent="0">
              <a:lnSpc>
                <a:spcPts val="2000"/>
              </a:lnSpc>
              <a:spcAft>
                <a:spcPts val="1200"/>
              </a:spcAft>
              <a:buNone/>
              <a:defRPr sz="1800">
                <a:solidFill>
                  <a:schemeClr val="bg1"/>
                </a:solidFill>
              </a:defRPr>
            </a:lvl3pPr>
            <a:lvl4pPr marL="0" indent="0">
              <a:lnSpc>
                <a:spcPts val="2000"/>
              </a:lnSpc>
              <a:spcAft>
                <a:spcPts val="1200"/>
              </a:spcAft>
              <a:buNone/>
              <a:defRPr sz="1800">
                <a:solidFill>
                  <a:schemeClr val="bg1"/>
                </a:solidFill>
              </a:defRPr>
            </a:lvl4pPr>
            <a:lvl5pPr marL="0" indent="0">
              <a:lnSpc>
                <a:spcPts val="2000"/>
              </a:lnSpc>
              <a:spcAft>
                <a:spcPts val="1200"/>
              </a:spcAft>
              <a:buNone/>
              <a:defRPr sz="1800">
                <a:solidFill>
                  <a:schemeClr val="bg1"/>
                </a:solidFill>
              </a:defRPr>
            </a:lvl5pPr>
            <a:lvl6pPr marL="0" indent="0">
              <a:lnSpc>
                <a:spcPts val="2000"/>
              </a:lnSpc>
              <a:spcAft>
                <a:spcPts val="1200"/>
              </a:spcAft>
              <a:buNone/>
              <a:defRPr sz="1800">
                <a:solidFill>
                  <a:schemeClr val="bg1"/>
                </a:solidFill>
              </a:defRPr>
            </a:lvl6pPr>
            <a:lvl7pPr marL="0" indent="0">
              <a:lnSpc>
                <a:spcPts val="2000"/>
              </a:lnSpc>
              <a:spcAft>
                <a:spcPts val="1200"/>
              </a:spcAft>
              <a:buNone/>
              <a:defRPr sz="1800">
                <a:solidFill>
                  <a:schemeClr val="bg1"/>
                </a:solidFill>
              </a:defRPr>
            </a:lvl7pPr>
            <a:lvl8pPr marL="0" indent="0">
              <a:lnSpc>
                <a:spcPts val="2000"/>
              </a:lnSpc>
              <a:spcAft>
                <a:spcPts val="1200"/>
              </a:spcAft>
              <a:buNone/>
              <a:defRPr sz="1800">
                <a:solidFill>
                  <a:schemeClr val="bg1"/>
                </a:solidFill>
              </a:defRPr>
            </a:lvl8pPr>
            <a:lvl9pPr marL="0" indent="0">
              <a:lnSpc>
                <a:spcPts val="2000"/>
              </a:lnSpc>
              <a:spcAft>
                <a:spcPts val="1200"/>
              </a:spcAft>
              <a:buNone/>
              <a:defRPr sz="18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
        <p:nvSpPr>
          <p:cNvPr id="12" name="Text Placeholder 11">
            <a:extLst>
              <a:ext uri="{FF2B5EF4-FFF2-40B4-BE49-F238E27FC236}">
                <a16:creationId xmlns:a16="http://schemas.microsoft.com/office/drawing/2014/main" id="{387ED941-9C27-8A50-85FC-20C808963583}"/>
              </a:ext>
            </a:extLst>
          </p:cNvPr>
          <p:cNvSpPr>
            <a:spLocks noGrp="1"/>
          </p:cNvSpPr>
          <p:nvPr>
            <p:ph type="body" sz="quarter" idx="13" hasCustomPrompt="1"/>
          </p:nvPr>
        </p:nvSpPr>
        <p:spPr>
          <a:xfrm>
            <a:off x="7731687" y="342705"/>
            <a:ext cx="2055998" cy="2052000"/>
          </a:xfrm>
          <a:solidFill>
            <a:schemeClr val="accent1"/>
          </a:solidFill>
        </p:spPr>
        <p:txBody>
          <a:bodyPr lIns="180000" tIns="144000" rIns="144000" bIns="144000"/>
          <a:lstStyle>
            <a:lvl1pPr marL="0">
              <a:lnSpc>
                <a:spcPts val="1400"/>
              </a:lnSpc>
              <a:spcAft>
                <a:spcPts val="0"/>
              </a:spcAft>
              <a:buFontTx/>
              <a:buNone/>
              <a:defRPr sz="1200" b="1">
                <a:solidFill>
                  <a:schemeClr val="bg1"/>
                </a:solidFill>
              </a:defRPr>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a:t>[Insert Identifier]</a:t>
            </a:r>
          </a:p>
        </p:txBody>
      </p:sp>
      <p:pic>
        <p:nvPicPr>
          <p:cNvPr id="5" name="Picture Placeholder 6" descr="Logo&#10;&#10;Description automatically generated">
            <a:extLst>
              <a:ext uri="{FF2B5EF4-FFF2-40B4-BE49-F238E27FC236}">
                <a16:creationId xmlns:a16="http://schemas.microsoft.com/office/drawing/2014/main" id="{A828604B-3603-BCC0-A1CC-EE9580EA76E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231" b="231"/>
          <a:stretch/>
        </p:blipFill>
        <p:spPr>
          <a:xfrm>
            <a:off x="9786409" y="342705"/>
            <a:ext cx="2061103" cy="2051245"/>
          </a:xfrm>
          <a:prstGeom prst="rect">
            <a:avLst/>
          </a:prstGeom>
        </p:spPr>
      </p:pic>
      <p:sp>
        <p:nvSpPr>
          <p:cNvPr id="7" name="Rectangle 6">
            <a:extLst>
              <a:ext uri="{FF2B5EF4-FFF2-40B4-BE49-F238E27FC236}">
                <a16:creationId xmlns:a16="http://schemas.microsoft.com/office/drawing/2014/main" id="{6C306A53-79D6-EF39-3A6D-59F43F40207C}"/>
              </a:ext>
            </a:extLst>
          </p:cNvPr>
          <p:cNvSpPr/>
          <p:nvPr userDrawn="1"/>
        </p:nvSpPr>
        <p:spPr>
          <a:xfrm>
            <a:off x="7731687" y="2393950"/>
            <a:ext cx="4115825" cy="410475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2" name="Picture Placeholder 3">
            <a:extLst>
              <a:ext uri="{FF2B5EF4-FFF2-40B4-BE49-F238E27FC236}">
                <a16:creationId xmlns:a16="http://schemas.microsoft.com/office/drawing/2014/main" id="{64F25102-8019-71BA-8F07-A5D0AFCC24B8}"/>
              </a:ext>
            </a:extLst>
          </p:cNvPr>
          <p:cNvSpPr>
            <a:spLocks noGrp="1"/>
          </p:cNvSpPr>
          <p:nvPr>
            <p:ph type="pic" sz="quarter" idx="14" hasCustomPrompt="1"/>
          </p:nvPr>
        </p:nvSpPr>
        <p:spPr>
          <a:xfrm>
            <a:off x="541336" y="5094185"/>
            <a:ext cx="1755195" cy="809625"/>
          </a:xfrm>
        </p:spPr>
        <p:txBody>
          <a:bodyPr anchor="ctr" anchorCtr="0"/>
          <a:lstStyle>
            <a:lvl1pPr algn="ctr">
              <a:lnSpc>
                <a:spcPts val="1600"/>
              </a:lnSpc>
              <a:defRPr sz="1400">
                <a:solidFill>
                  <a:schemeClr val="bg1"/>
                </a:solidFill>
              </a:defRPr>
            </a:lvl1pPr>
          </a:lstStyle>
          <a:p>
            <a:r>
              <a:rPr lang="en-AU" dirty="0"/>
              <a:t>Click icon to Insert Partner logo </a:t>
            </a:r>
          </a:p>
        </p:txBody>
      </p:sp>
      <p:sp>
        <p:nvSpPr>
          <p:cNvPr id="3" name="Picture Placeholder 3">
            <a:extLst>
              <a:ext uri="{FF2B5EF4-FFF2-40B4-BE49-F238E27FC236}">
                <a16:creationId xmlns:a16="http://schemas.microsoft.com/office/drawing/2014/main" id="{D7C73486-B521-47A0-AF9D-6971811ACFA4}"/>
              </a:ext>
            </a:extLst>
          </p:cNvPr>
          <p:cNvSpPr>
            <a:spLocks noGrp="1"/>
          </p:cNvSpPr>
          <p:nvPr>
            <p:ph type="pic" sz="quarter" idx="15" hasCustomPrompt="1"/>
          </p:nvPr>
        </p:nvSpPr>
        <p:spPr>
          <a:xfrm>
            <a:off x="258579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4" name="Picture Placeholder 3">
            <a:extLst>
              <a:ext uri="{FF2B5EF4-FFF2-40B4-BE49-F238E27FC236}">
                <a16:creationId xmlns:a16="http://schemas.microsoft.com/office/drawing/2014/main" id="{C5047982-B5C9-3137-D959-134494D799BE}"/>
              </a:ext>
            </a:extLst>
          </p:cNvPr>
          <p:cNvSpPr>
            <a:spLocks noGrp="1"/>
          </p:cNvSpPr>
          <p:nvPr>
            <p:ph type="pic" sz="quarter" idx="16" hasCustomPrompt="1"/>
          </p:nvPr>
        </p:nvSpPr>
        <p:spPr>
          <a:xfrm>
            <a:off x="4630256" y="5094185"/>
            <a:ext cx="1755195" cy="809625"/>
          </a:xfrm>
        </p:spPr>
        <p:txBody>
          <a:bodyPr anchor="ctr" anchorCtr="0"/>
          <a:lstStyle>
            <a:lvl1pPr algn="ctr">
              <a:lnSpc>
                <a:spcPts val="1600"/>
              </a:lnSpc>
              <a:defRPr sz="1400">
                <a:solidFill>
                  <a:schemeClr val="bg1"/>
                </a:solidFill>
              </a:defRPr>
            </a:lvl1pPr>
          </a:lstStyle>
          <a:p>
            <a:r>
              <a:rPr lang="en-AU"/>
              <a:t>Click icon to Insert Partner logo </a:t>
            </a:r>
          </a:p>
        </p:txBody>
      </p:sp>
      <p:sp>
        <p:nvSpPr>
          <p:cNvPr id="8" name="Text Placeholder 10">
            <a:extLst>
              <a:ext uri="{FF2B5EF4-FFF2-40B4-BE49-F238E27FC236}">
                <a16:creationId xmlns:a16="http://schemas.microsoft.com/office/drawing/2014/main" id="{28B770AB-4E41-97A4-BC8B-8232D6165CC4}"/>
              </a:ext>
            </a:extLst>
          </p:cNvPr>
          <p:cNvSpPr>
            <a:spLocks noGrp="1"/>
          </p:cNvSpPr>
          <p:nvPr>
            <p:ph type="body" sz="quarter" idx="17"/>
          </p:nvPr>
        </p:nvSpPr>
        <p:spPr>
          <a:xfrm>
            <a:off x="541335" y="5993730"/>
            <a:ext cx="5844115" cy="405600"/>
          </a:xfrm>
        </p:spPr>
        <p:txBody>
          <a:bodyPr/>
          <a:lstStyle>
            <a:lvl1pPr marL="0">
              <a:lnSpc>
                <a:spcPts val="1600"/>
              </a:lnSpc>
              <a:spcAft>
                <a:spcPts val="0"/>
              </a:spcAft>
              <a:buFontTx/>
              <a:buNone/>
              <a:defRPr sz="1400">
                <a:solidFill>
                  <a:schemeClr val="bg1"/>
                </a:solidFill>
              </a:defRPr>
            </a:lvl1pPr>
            <a:lvl2pPr marL="0">
              <a:lnSpc>
                <a:spcPts val="1600"/>
              </a:lnSpc>
              <a:spcAft>
                <a:spcPts val="0"/>
              </a:spcAft>
              <a:buFontTx/>
              <a:buNone/>
              <a:defRPr sz="1400">
                <a:solidFill>
                  <a:schemeClr val="bg1"/>
                </a:solidFill>
              </a:defRPr>
            </a:lvl2pPr>
            <a:lvl3pPr marL="0" indent="0">
              <a:lnSpc>
                <a:spcPts val="1600"/>
              </a:lnSpc>
              <a:spcAft>
                <a:spcPts val="0"/>
              </a:spcAft>
              <a:buFontTx/>
              <a:buNone/>
              <a:defRPr sz="1400">
                <a:solidFill>
                  <a:schemeClr val="bg1"/>
                </a:solidFill>
              </a:defRPr>
            </a:lvl3pPr>
            <a:lvl4pPr marL="0" indent="0">
              <a:lnSpc>
                <a:spcPts val="1600"/>
              </a:lnSpc>
              <a:spcAft>
                <a:spcPts val="0"/>
              </a:spcAft>
              <a:buFontTx/>
              <a:buNone/>
              <a:defRPr sz="1400">
                <a:solidFill>
                  <a:schemeClr val="bg1"/>
                </a:solidFill>
              </a:defRPr>
            </a:lvl4pPr>
            <a:lvl5pPr marL="0" indent="0">
              <a:lnSpc>
                <a:spcPts val="1600"/>
              </a:lnSpc>
              <a:spcAft>
                <a:spcPts val="0"/>
              </a:spcAft>
              <a:buFontTx/>
              <a:buNone/>
              <a:defRPr sz="1400">
                <a:solidFill>
                  <a:schemeClr val="bg1"/>
                </a:solidFill>
              </a:defRPr>
            </a:lvl5pPr>
            <a:lvl6pPr marL="0" indent="0">
              <a:lnSpc>
                <a:spcPts val="1600"/>
              </a:lnSpc>
              <a:spcAft>
                <a:spcPts val="0"/>
              </a:spcAft>
              <a:buFontTx/>
              <a:buNone/>
              <a:defRPr sz="1400">
                <a:solidFill>
                  <a:schemeClr val="bg1"/>
                </a:solidFill>
              </a:defRPr>
            </a:lvl6pPr>
            <a:lvl7pPr marL="0" indent="0">
              <a:lnSpc>
                <a:spcPts val="1600"/>
              </a:lnSpc>
              <a:spcAft>
                <a:spcPts val="0"/>
              </a:spcAft>
              <a:buFontTx/>
              <a:buNone/>
              <a:defRPr sz="1400">
                <a:solidFill>
                  <a:schemeClr val="bg1"/>
                </a:solidFill>
              </a:defRPr>
            </a:lvl7pPr>
            <a:lvl8pPr marL="0" indent="0">
              <a:lnSpc>
                <a:spcPts val="1600"/>
              </a:lnSpc>
              <a:spcAft>
                <a:spcPts val="0"/>
              </a:spcAft>
              <a:buFontTx/>
              <a:buNone/>
              <a:defRPr sz="1400">
                <a:solidFill>
                  <a:schemeClr val="bg1"/>
                </a:solidFill>
              </a:defRPr>
            </a:lvl8pPr>
            <a:lvl9pPr marL="0" indent="0">
              <a:lnSpc>
                <a:spcPts val="1600"/>
              </a:lnSpc>
              <a:spcAft>
                <a:spcPts val="0"/>
              </a:spcAft>
              <a:buFontTx/>
              <a:buNone/>
              <a:defRPr sz="14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400154552"/>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8">
    <p:spTree>
      <p:nvGrpSpPr>
        <p:cNvPr id="1" name=""/>
        <p:cNvGrpSpPr/>
        <p:nvPr/>
      </p:nvGrpSpPr>
      <p:grpSpPr>
        <a:xfrm>
          <a:off x="0" y="0"/>
          <a:ext cx="0" cy="0"/>
          <a:chOff x="0" y="0"/>
          <a:chExt cx="0" cy="0"/>
        </a:xfrm>
      </p:grpSpPr>
      <p:pic>
        <p:nvPicPr>
          <p:cNvPr id="4" name="Picture 3" descr="A person walking past a building&#10;&#10;Description automatically generated">
            <a:extLst>
              <a:ext uri="{FF2B5EF4-FFF2-40B4-BE49-F238E27FC236}">
                <a16:creationId xmlns:a16="http://schemas.microsoft.com/office/drawing/2014/main" id="{D5753130-04CA-4F8F-7BD2-B29CCF71ABB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535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810767275"/>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8">
    <p:spTree>
      <p:nvGrpSpPr>
        <p:cNvPr id="1" name=""/>
        <p:cNvGrpSpPr/>
        <p:nvPr/>
      </p:nvGrpSpPr>
      <p:grpSpPr>
        <a:xfrm>
          <a:off x="0" y="0"/>
          <a:ext cx="0" cy="0"/>
          <a:chOff x="0" y="0"/>
          <a:chExt cx="0" cy="0"/>
        </a:xfrm>
      </p:grpSpPr>
      <p:pic>
        <p:nvPicPr>
          <p:cNvPr id="9" name="Picture 8" descr="A sculpture outside of a building&#10;&#10;Description automatically generated">
            <a:extLst>
              <a:ext uri="{FF2B5EF4-FFF2-40B4-BE49-F238E27FC236}">
                <a16:creationId xmlns:a16="http://schemas.microsoft.com/office/drawing/2014/main" id="{5BC26AC2-AAA3-E94F-770E-788A91004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8303936"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2942469683"/>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8">
    <p:spTree>
      <p:nvGrpSpPr>
        <p:cNvPr id="1" name=""/>
        <p:cNvGrpSpPr/>
        <p:nvPr/>
      </p:nvGrpSpPr>
      <p:grpSpPr>
        <a:xfrm>
          <a:off x="0" y="0"/>
          <a:ext cx="0" cy="0"/>
          <a:chOff x="0" y="0"/>
          <a:chExt cx="0" cy="0"/>
        </a:xfrm>
      </p:grpSpPr>
      <p:pic>
        <p:nvPicPr>
          <p:cNvPr id="4" name="Picture 3" descr="A person cleaning a surface&#10;&#10;Description automatically generated">
            <a:extLst>
              <a:ext uri="{FF2B5EF4-FFF2-40B4-BE49-F238E27FC236}">
                <a16:creationId xmlns:a16="http://schemas.microsoft.com/office/drawing/2014/main" id="{F496D6BF-DBBA-5AEF-EF97-08D170EF1C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02391"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207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105645031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ivider_no image_style8">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58A6B7-81E3-7682-FEE6-1E360727B766}"/>
              </a:ext>
            </a:extLst>
          </p:cNvPr>
          <p:cNvSpPr/>
          <p:nvPr userDrawn="1"/>
        </p:nvSpPr>
        <p:spPr>
          <a:xfrm>
            <a:off x="344884" y="342705"/>
            <a:ext cx="11511866" cy="615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5" name="Title 6">
            <a:extLst>
              <a:ext uri="{FF2B5EF4-FFF2-40B4-BE49-F238E27FC236}">
                <a16:creationId xmlns:a16="http://schemas.microsoft.com/office/drawing/2014/main" id="{EEBEA266-07A0-CF95-5E3B-27E39E74A833}"/>
              </a:ext>
            </a:extLst>
          </p:cNvPr>
          <p:cNvSpPr>
            <a:spLocks noGrp="1"/>
          </p:cNvSpPr>
          <p:nvPr>
            <p:ph type="title"/>
          </p:nvPr>
        </p:nvSpPr>
        <p:spPr>
          <a:xfrm>
            <a:off x="568800" y="500400"/>
            <a:ext cx="4762800" cy="5810400"/>
          </a:xfrm>
        </p:spPr>
        <p:txBody>
          <a:bodyPr/>
          <a:lstStyle>
            <a:lvl1pPr>
              <a:lnSpc>
                <a:spcPts val="5200"/>
              </a:lnSpc>
              <a:defRPr sz="4800">
                <a:solidFill>
                  <a:schemeClr val="bg1"/>
                </a:solidFill>
              </a:defRPr>
            </a:lvl1pPr>
          </a:lstStyle>
          <a:p>
            <a:r>
              <a:rPr lang="zh-CN" altLang="en-US"/>
              <a:t>单击此处编辑母版标题样式</a:t>
            </a:r>
            <a:endParaRPr lang="en-AU" dirty="0"/>
          </a:p>
        </p:txBody>
      </p:sp>
      <p:pic>
        <p:nvPicPr>
          <p:cNvPr id="3" name="Picture Placeholder 10" descr="Logo&#10;&#10;Description automatically generated">
            <a:extLst>
              <a:ext uri="{FF2B5EF4-FFF2-40B4-BE49-F238E27FC236}">
                <a16:creationId xmlns:a16="http://schemas.microsoft.com/office/drawing/2014/main" id="{EA2DD591-39B0-CB76-8DFD-51AB679DCF2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Tree>
    <p:extLst>
      <p:ext uri="{BB962C8B-B14F-4D97-AF65-F5344CB8AC3E}">
        <p14:creationId xmlns:p14="http://schemas.microsoft.com/office/powerpoint/2010/main" val="3314554331"/>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_with image1_style1">
    <p:spTree>
      <p:nvGrpSpPr>
        <p:cNvPr id="1" name=""/>
        <p:cNvGrpSpPr/>
        <p:nvPr/>
      </p:nvGrpSpPr>
      <p:grpSpPr>
        <a:xfrm>
          <a:off x="0" y="0"/>
          <a:ext cx="0" cy="0"/>
          <a:chOff x="0" y="0"/>
          <a:chExt cx="0" cy="0"/>
        </a:xfrm>
      </p:grpSpPr>
      <p:pic>
        <p:nvPicPr>
          <p:cNvPr id="4" name="Picture 3" descr="A train on the street&#10;&#10;Description automatically generated">
            <a:extLst>
              <a:ext uri="{FF2B5EF4-FFF2-40B4-BE49-F238E27FC236}">
                <a16:creationId xmlns:a16="http://schemas.microsoft.com/office/drawing/2014/main" id="{C21B4368-12D9-57AE-3A1D-DAE6674AE8C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2000"/>
            <a:ext cx="918000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2" name="Rectangle 1">
            <a:extLst>
              <a:ext uri="{FF2B5EF4-FFF2-40B4-BE49-F238E27FC236}">
                <a16:creationId xmlns:a16="http://schemas.microsoft.com/office/drawing/2014/main" id="{ECAB7617-3B2D-B71C-77FF-ACD3A548A03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5" name="Picture Placeholder 10" descr="Logo&#10;&#10;Description automatically generated">
            <a:extLst>
              <a:ext uri="{FF2B5EF4-FFF2-40B4-BE49-F238E27FC236}">
                <a16:creationId xmlns:a16="http://schemas.microsoft.com/office/drawing/2014/main" id="{E62A33BC-03A6-C8A1-9C41-41066E1C7A1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7" name="Text Placeholder 11">
            <a:extLst>
              <a:ext uri="{FF2B5EF4-FFF2-40B4-BE49-F238E27FC236}">
                <a16:creationId xmlns:a16="http://schemas.microsoft.com/office/drawing/2014/main" id="{690C4421-083D-FF6F-7F5B-D334A594F9E6}"/>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721524032"/>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F5FD65-719B-D18F-F8E8-E39C71BCBD2F}"/>
              </a:ext>
            </a:extLst>
          </p:cNvPr>
          <p:cNvSpPr>
            <a:spLocks noGrp="1"/>
          </p:cNvSpPr>
          <p:nvPr>
            <p:ph type="title"/>
          </p:nvPr>
        </p:nvSpPr>
        <p:spPr/>
        <p:txBody>
          <a:bodyPr/>
          <a:lstStyle/>
          <a:p>
            <a:r>
              <a:rPr lang="zh-CN" altLang="en-US"/>
              <a:t>单击此处编辑母版标题样式</a:t>
            </a:r>
            <a:endParaRPr lang="en-AU"/>
          </a:p>
        </p:txBody>
      </p:sp>
      <p:sp>
        <p:nvSpPr>
          <p:cNvPr id="2" name="Footer Placeholder 1">
            <a:extLst>
              <a:ext uri="{FF2B5EF4-FFF2-40B4-BE49-F238E27FC236}">
                <a16:creationId xmlns:a16="http://schemas.microsoft.com/office/drawing/2014/main" id="{AEAC15A5-6D74-A5DE-3613-65783B641150}"/>
              </a:ext>
            </a:extLst>
          </p:cNvPr>
          <p:cNvSpPr>
            <a:spLocks noGrp="1"/>
          </p:cNvSpPr>
          <p:nvPr>
            <p:ph type="ftr" sz="quarter" idx="13"/>
          </p:nvPr>
        </p:nvSpPr>
        <p:spPr/>
        <p:txBody>
          <a:bodyPr/>
          <a:lstStyle/>
          <a:p>
            <a:r>
              <a:rPr lang="en-AU"/>
              <a:t>[Insert Identifier] | [Insert Report Title]</a:t>
            </a:r>
            <a:endParaRPr lang="en-AU" dirty="0"/>
          </a:p>
        </p:txBody>
      </p:sp>
      <p:sp>
        <p:nvSpPr>
          <p:cNvPr id="4" name="Slide Number Placeholder 3">
            <a:extLst>
              <a:ext uri="{FF2B5EF4-FFF2-40B4-BE49-F238E27FC236}">
                <a16:creationId xmlns:a16="http://schemas.microsoft.com/office/drawing/2014/main" id="{435F3ED5-6AAA-3BC2-D5BA-F3F1F1F148E4}"/>
              </a:ext>
            </a:extLst>
          </p:cNvPr>
          <p:cNvSpPr>
            <a:spLocks noGrp="1"/>
          </p:cNvSpPr>
          <p:nvPr>
            <p:ph type="sldNum" sz="quarter" idx="14"/>
          </p:nvPr>
        </p:nvSpPr>
        <p:spPr/>
        <p:txBody>
          <a:bodyPr/>
          <a:lstStyle/>
          <a:p>
            <a:r>
              <a:rPr lang="en-AU"/>
              <a:t>Page [</a:t>
            </a:r>
            <a:fld id="{29D5CE74-914C-4689-99FC-1AEF49CE2B47}" type="slidenum">
              <a:rPr smtClean="0"/>
              <a:pPr/>
              <a:t>‹#›</a:t>
            </a:fld>
            <a:r>
              <a:t>]</a:t>
            </a:r>
            <a:endParaRPr lang="en-AU" dirty="0"/>
          </a:p>
        </p:txBody>
      </p:sp>
    </p:spTree>
    <p:extLst>
      <p:ext uri="{BB962C8B-B14F-4D97-AF65-F5344CB8AC3E}">
        <p14:creationId xmlns:p14="http://schemas.microsoft.com/office/powerpoint/2010/main" val="546547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_with image2_style1">
    <p:spTree>
      <p:nvGrpSpPr>
        <p:cNvPr id="1" name=""/>
        <p:cNvGrpSpPr/>
        <p:nvPr/>
      </p:nvGrpSpPr>
      <p:grpSpPr>
        <a:xfrm>
          <a:off x="0" y="0"/>
          <a:ext cx="0" cy="0"/>
          <a:chOff x="0" y="0"/>
          <a:chExt cx="0" cy="0"/>
        </a:xfrm>
      </p:grpSpPr>
      <p:pic>
        <p:nvPicPr>
          <p:cNvPr id="3" name="Picture 2" descr="A close-up of a building&#10;&#10;Description automatically generated">
            <a:extLst>
              <a:ext uri="{FF2B5EF4-FFF2-40B4-BE49-F238E27FC236}">
                <a16:creationId xmlns:a16="http://schemas.microsoft.com/office/drawing/2014/main" id="{B81EDBD4-C9CF-59CC-461E-DB98C187D3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9070"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4EF8F4E9-FAE8-C7F7-EED9-30CA77676534}"/>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pic>
        <p:nvPicPr>
          <p:cNvPr id="7" name="Picture Placeholder 10" descr="Logo&#10;&#10;Description automatically generated">
            <a:extLst>
              <a:ext uri="{FF2B5EF4-FFF2-40B4-BE49-F238E27FC236}">
                <a16:creationId xmlns:a16="http://schemas.microsoft.com/office/drawing/2014/main" id="{21F14F64-41A3-A64C-2463-CAC1DD1F163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CB4A80DB-38E0-359B-9518-DCF2692A96B0}"/>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288052055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_with image3_style1">
    <p:spTree>
      <p:nvGrpSpPr>
        <p:cNvPr id="1" name=""/>
        <p:cNvGrpSpPr/>
        <p:nvPr/>
      </p:nvGrpSpPr>
      <p:grpSpPr>
        <a:xfrm>
          <a:off x="0" y="0"/>
          <a:ext cx="0" cy="0"/>
          <a:chOff x="0" y="0"/>
          <a:chExt cx="0" cy="0"/>
        </a:xfrm>
      </p:grpSpPr>
      <p:pic>
        <p:nvPicPr>
          <p:cNvPr id="3" name="Picture 2" descr="A group of people walking outside of a building&#10;&#10;Description automatically generated">
            <a:extLst>
              <a:ext uri="{FF2B5EF4-FFF2-40B4-BE49-F238E27FC236}">
                <a16:creationId xmlns:a16="http://schemas.microsoft.com/office/drawing/2014/main" id="{FED4D6B5-F526-F625-9177-15B300C8FC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599" y="342000"/>
            <a:ext cx="9163922"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18504"/>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315C606B-DBD6-6B98-FCEE-3981CBD7676E}"/>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pic>
        <p:nvPicPr>
          <p:cNvPr id="7" name="Picture Placeholder 10" descr="Logo&#10;&#10;Description automatically generated">
            <a:extLst>
              <a:ext uri="{FF2B5EF4-FFF2-40B4-BE49-F238E27FC236}">
                <a16:creationId xmlns:a16="http://schemas.microsoft.com/office/drawing/2014/main" id="{934572BE-6DBB-223D-542C-91D71528A17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D22CA810-7F8C-3D8D-59E6-41512FFA280C}"/>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Tree>
    <p:extLst>
      <p:ext uri="{BB962C8B-B14F-4D97-AF65-F5344CB8AC3E}">
        <p14:creationId xmlns:p14="http://schemas.microsoft.com/office/powerpoint/2010/main" val="2063822104"/>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ivider_with image4_style1">
    <p:spTree>
      <p:nvGrpSpPr>
        <p:cNvPr id="1" name=""/>
        <p:cNvGrpSpPr/>
        <p:nvPr/>
      </p:nvGrpSpPr>
      <p:grpSpPr>
        <a:xfrm>
          <a:off x="0" y="0"/>
          <a:ext cx="0" cy="0"/>
          <a:chOff x="0" y="0"/>
          <a:chExt cx="0" cy="0"/>
        </a:xfrm>
      </p:grpSpPr>
      <p:pic>
        <p:nvPicPr>
          <p:cNvPr id="3" name="Picture 2" descr="A building with many windows&#10;&#10;Description automatically generated">
            <a:extLst>
              <a:ext uri="{FF2B5EF4-FFF2-40B4-BE49-F238E27FC236}">
                <a16:creationId xmlns:a16="http://schemas.microsoft.com/office/drawing/2014/main" id="{4ACB552C-63F8-E9C0-06FA-7DB1F7430E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5600" y="341999"/>
            <a:ext cx="9175088" cy="6120000"/>
          </a:xfrm>
          <a:prstGeom prst="rect">
            <a:avLst/>
          </a:prstGeom>
        </p:spPr>
      </p:pic>
      <p:sp>
        <p:nvSpPr>
          <p:cNvPr id="8" name="Picture Placeholder 7">
            <a:extLst>
              <a:ext uri="{FF2B5EF4-FFF2-40B4-BE49-F238E27FC236}">
                <a16:creationId xmlns:a16="http://schemas.microsoft.com/office/drawing/2014/main" id="{3DB6CE05-8B75-3CF7-8BC7-87753BDD5131}"/>
              </a:ext>
            </a:extLst>
          </p:cNvPr>
          <p:cNvSpPr>
            <a:spLocks noGrp="1"/>
          </p:cNvSpPr>
          <p:nvPr>
            <p:ph type="pic" sz="quarter" idx="11" hasCustomPrompt="1"/>
          </p:nvPr>
        </p:nvSpPr>
        <p:spPr>
          <a:xfrm>
            <a:off x="345600" y="342000"/>
            <a:ext cx="7844400" cy="6120000"/>
          </a:xfrm>
        </p:spPr>
        <p:txBody>
          <a:bodyPr anchor="ctr" anchorCtr="0"/>
          <a:lstStyle>
            <a:lvl1pPr algn="ctr">
              <a:defRPr>
                <a:solidFill>
                  <a:srgbClr val="C00000"/>
                </a:solidFill>
              </a:defRPr>
            </a:lvl1pPr>
          </a:lstStyle>
          <a:p>
            <a:r>
              <a:rPr lang="en-AU"/>
              <a:t>Click here to insert Image</a:t>
            </a:r>
          </a:p>
        </p:txBody>
      </p:sp>
      <p:sp>
        <p:nvSpPr>
          <p:cNvPr id="5" name="Rectangle 4">
            <a:extLst>
              <a:ext uri="{FF2B5EF4-FFF2-40B4-BE49-F238E27FC236}">
                <a16:creationId xmlns:a16="http://schemas.microsoft.com/office/drawing/2014/main" id="{B961782D-5772-54A1-DB84-FE91617DDF62}"/>
              </a:ext>
            </a:extLst>
          </p:cNvPr>
          <p:cNvSpPr/>
          <p:nvPr userDrawn="1"/>
        </p:nvSpPr>
        <p:spPr>
          <a:xfrm>
            <a:off x="8189904" y="342000"/>
            <a:ext cx="3666846" cy="611850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a:solidFill>
                <a:schemeClr val="tx1"/>
              </a:solidFill>
            </a:endParaRPr>
          </a:p>
        </p:txBody>
      </p:sp>
      <p:pic>
        <p:nvPicPr>
          <p:cNvPr id="7" name="Picture Placeholder 10" descr="Logo&#10;&#10;Description automatically generated">
            <a:extLst>
              <a:ext uri="{FF2B5EF4-FFF2-40B4-BE49-F238E27FC236}">
                <a16:creationId xmlns:a16="http://schemas.microsoft.com/office/drawing/2014/main" id="{337175A6-6452-322F-7BD0-EAA975A8656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5" r="65"/>
          <a:stretch/>
        </p:blipFill>
        <p:spPr>
          <a:xfrm>
            <a:off x="10634400" y="342000"/>
            <a:ext cx="1222350" cy="1223793"/>
          </a:xfrm>
          <a:prstGeom prst="rect">
            <a:avLst/>
          </a:prstGeom>
        </p:spPr>
      </p:pic>
      <p:sp>
        <p:nvSpPr>
          <p:cNvPr id="9" name="Text Placeholder 11">
            <a:extLst>
              <a:ext uri="{FF2B5EF4-FFF2-40B4-BE49-F238E27FC236}">
                <a16:creationId xmlns:a16="http://schemas.microsoft.com/office/drawing/2014/main" id="{19FE526D-CA42-9B67-5F7E-8E810C8A8C49}"/>
              </a:ext>
            </a:extLst>
          </p:cNvPr>
          <p:cNvSpPr>
            <a:spLocks noGrp="1"/>
          </p:cNvSpPr>
          <p:nvPr>
            <p:ph type="body" sz="quarter" idx="13" hasCustomPrompt="1"/>
          </p:nvPr>
        </p:nvSpPr>
        <p:spPr>
          <a:xfrm>
            <a:off x="10641504" y="1567524"/>
            <a:ext cx="1215246" cy="1224000"/>
          </a:xfrm>
          <a:solidFill>
            <a:srgbClr val="C8C8C8"/>
          </a:solidFill>
        </p:spPr>
        <p:txBody>
          <a:bodyPr lIns="180000" tIns="144000" rIns="144000" bIns="144000"/>
          <a:lstStyle>
            <a:lvl1pPr marL="0">
              <a:lnSpc>
                <a:spcPts val="1400"/>
              </a:lnSpc>
              <a:spcAft>
                <a:spcPts val="0"/>
              </a:spcAft>
              <a:buFontTx/>
              <a:buNone/>
              <a:defRPr sz="1200" b="1"/>
            </a:lvl1pPr>
            <a:lvl2pPr marL="0">
              <a:lnSpc>
                <a:spcPts val="1400"/>
              </a:lnSpc>
              <a:spcAft>
                <a:spcPts val="0"/>
              </a:spcAft>
              <a:buFontTx/>
              <a:buNone/>
              <a:defRPr sz="1200" b="1"/>
            </a:lvl2pPr>
            <a:lvl3pPr marL="0" indent="0">
              <a:lnSpc>
                <a:spcPts val="1400"/>
              </a:lnSpc>
              <a:spcAft>
                <a:spcPts val="0"/>
              </a:spcAft>
              <a:buFontTx/>
              <a:buNone/>
              <a:defRPr sz="1200" b="1"/>
            </a:lvl3pPr>
            <a:lvl4pPr marL="0" indent="0">
              <a:lnSpc>
                <a:spcPts val="1400"/>
              </a:lnSpc>
              <a:spcAft>
                <a:spcPts val="0"/>
              </a:spcAft>
              <a:buFontTx/>
              <a:buNone/>
              <a:defRPr sz="1200" b="1"/>
            </a:lvl4pPr>
            <a:lvl5pPr marL="0" indent="0">
              <a:lnSpc>
                <a:spcPts val="1400"/>
              </a:lnSpc>
              <a:spcAft>
                <a:spcPts val="0"/>
              </a:spcAft>
              <a:buFontTx/>
              <a:buNone/>
              <a:defRPr sz="1200" b="1"/>
            </a:lvl5pPr>
            <a:lvl6pPr marL="0" indent="0">
              <a:lnSpc>
                <a:spcPts val="1400"/>
              </a:lnSpc>
              <a:spcAft>
                <a:spcPts val="0"/>
              </a:spcAft>
              <a:buFontTx/>
              <a:buNone/>
              <a:defRPr sz="1200" b="1"/>
            </a:lvl6pPr>
            <a:lvl7pPr marL="0" indent="0">
              <a:lnSpc>
                <a:spcPts val="1400"/>
              </a:lnSpc>
              <a:spcAft>
                <a:spcPts val="0"/>
              </a:spcAft>
              <a:buFontTx/>
              <a:buNone/>
              <a:defRPr sz="1200" b="1"/>
            </a:lvl7pPr>
            <a:lvl8pPr marL="0" indent="0">
              <a:lnSpc>
                <a:spcPts val="1400"/>
              </a:lnSpc>
              <a:spcAft>
                <a:spcPts val="0"/>
              </a:spcAft>
              <a:buFontTx/>
              <a:buNone/>
              <a:defRPr sz="1200" b="1"/>
            </a:lvl8pPr>
            <a:lvl9pPr marL="0" indent="0">
              <a:lnSpc>
                <a:spcPts val="1400"/>
              </a:lnSpc>
              <a:spcAft>
                <a:spcPts val="0"/>
              </a:spcAft>
              <a:buFontTx/>
              <a:buNone/>
              <a:defRPr sz="1200" b="1"/>
            </a:lvl9pPr>
          </a:lstStyle>
          <a:p>
            <a:pPr lvl="0"/>
            <a:r>
              <a:rPr lang="en-US" dirty="0"/>
              <a:t>[Insert Identifier]</a:t>
            </a:r>
          </a:p>
        </p:txBody>
      </p:sp>
      <p:sp>
        <p:nvSpPr>
          <p:cNvPr id="6" name="Text Placeholder 5">
            <a:extLst>
              <a:ext uri="{FF2B5EF4-FFF2-40B4-BE49-F238E27FC236}">
                <a16:creationId xmlns:a16="http://schemas.microsoft.com/office/drawing/2014/main" id="{7851623C-3CAA-6B21-12BC-B4C629FFFAE3}"/>
              </a:ext>
            </a:extLst>
          </p:cNvPr>
          <p:cNvSpPr>
            <a:spLocks noGrp="1"/>
          </p:cNvSpPr>
          <p:nvPr>
            <p:ph type="body" sz="quarter" idx="10"/>
          </p:nvPr>
        </p:nvSpPr>
        <p:spPr>
          <a:xfrm>
            <a:off x="8190000" y="342000"/>
            <a:ext cx="2436888" cy="2449524"/>
          </a:xfrm>
          <a:noFill/>
        </p:spPr>
        <p:txBody>
          <a:bodyPr lIns="144000" tIns="144000" rIns="144000" bIns="144000"/>
          <a:lstStyle>
            <a:lvl1pPr>
              <a:lnSpc>
                <a:spcPts val="2600"/>
              </a:lnSpc>
              <a:spcAft>
                <a:spcPts val="600"/>
              </a:spcAft>
              <a:defRPr sz="2400">
                <a:solidFill>
                  <a:schemeClr val="bg1"/>
                </a:solidFill>
              </a:defRPr>
            </a:lvl1pPr>
            <a:lvl2pPr marL="0" indent="0">
              <a:lnSpc>
                <a:spcPts val="1800"/>
              </a:lnSpc>
              <a:spcAft>
                <a:spcPts val="600"/>
              </a:spcAft>
              <a:buNone/>
              <a:defRPr sz="1600">
                <a:solidFill>
                  <a:schemeClr val="bg1"/>
                </a:solidFill>
              </a:defRPr>
            </a:lvl2pPr>
            <a:lvl3pPr marL="0" indent="0">
              <a:lnSpc>
                <a:spcPts val="1400"/>
              </a:lnSpc>
              <a:spcAft>
                <a:spcPts val="600"/>
              </a:spcAft>
              <a:buNone/>
              <a:defRPr sz="1200">
                <a:solidFill>
                  <a:schemeClr val="bg1"/>
                </a:solidFill>
              </a:defRPr>
            </a:lvl3pPr>
            <a:lvl4pPr marL="0" indent="0">
              <a:lnSpc>
                <a:spcPts val="1400"/>
              </a:lnSpc>
              <a:spcAft>
                <a:spcPts val="600"/>
              </a:spcAft>
              <a:buNone/>
              <a:defRPr sz="1200">
                <a:solidFill>
                  <a:schemeClr val="bg1"/>
                </a:solidFill>
              </a:defRPr>
            </a:lvl4pPr>
            <a:lvl5pPr marL="0" indent="0">
              <a:lnSpc>
                <a:spcPts val="1400"/>
              </a:lnSpc>
              <a:spcAft>
                <a:spcPts val="600"/>
              </a:spcAft>
              <a:buNone/>
              <a:defRPr sz="1200">
                <a:solidFill>
                  <a:schemeClr val="bg1"/>
                </a:solidFill>
              </a:defRPr>
            </a:lvl5pPr>
            <a:lvl6pPr marL="0" indent="0">
              <a:lnSpc>
                <a:spcPts val="1400"/>
              </a:lnSpc>
              <a:spcAft>
                <a:spcPts val="600"/>
              </a:spcAft>
              <a:buNone/>
              <a:defRPr sz="1200">
                <a:solidFill>
                  <a:schemeClr val="bg1"/>
                </a:solidFill>
              </a:defRPr>
            </a:lvl6pPr>
            <a:lvl7pPr marL="0" indent="0">
              <a:lnSpc>
                <a:spcPts val="1400"/>
              </a:lnSpc>
              <a:spcAft>
                <a:spcPts val="600"/>
              </a:spcAft>
              <a:buNone/>
              <a:defRPr sz="1200">
                <a:solidFill>
                  <a:schemeClr val="bg1"/>
                </a:solidFill>
              </a:defRPr>
            </a:lvl7pPr>
            <a:lvl8pPr marL="0" indent="0">
              <a:lnSpc>
                <a:spcPts val="1400"/>
              </a:lnSpc>
              <a:spcAft>
                <a:spcPts val="600"/>
              </a:spcAft>
              <a:buNone/>
              <a:defRPr sz="1200">
                <a:solidFill>
                  <a:schemeClr val="bg1"/>
                </a:solidFill>
              </a:defRPr>
            </a:lvl8pPr>
            <a:lvl9pPr marL="0" indent="0">
              <a:lnSpc>
                <a:spcPts val="1400"/>
              </a:lnSpc>
              <a:spcAft>
                <a:spcPts val="600"/>
              </a:spcAft>
              <a:buNone/>
              <a:defRPr sz="1200">
                <a:solidFill>
                  <a:schemeClr val="bg1"/>
                </a:solidFill>
              </a:defRPr>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AU" dirty="0"/>
          </a:p>
        </p:txBody>
      </p:sp>
    </p:spTree>
    <p:extLst>
      <p:ext uri="{BB962C8B-B14F-4D97-AF65-F5344CB8AC3E}">
        <p14:creationId xmlns:p14="http://schemas.microsoft.com/office/powerpoint/2010/main" val="3363213618"/>
      </p:ext>
    </p:extLst>
  </p:cSld>
  <p:clrMapOvr>
    <a:masterClrMapping/>
  </p:clrMapOvr>
  <p:extLst>
    <p:ext uri="{DCECCB84-F9BA-43D5-87BE-67443E8EF086}">
      <p15:sldGuideLst xmlns:p15="http://schemas.microsoft.com/office/powerpoint/2012/main">
        <p15:guide id="1" orient="horz" pos="204">
          <p15:clr>
            <a:srgbClr val="FBAE40"/>
          </p15:clr>
        </p15:guide>
        <p15:guide id="2" pos="21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5" Type="http://schemas.openxmlformats.org/officeDocument/2006/relationships/slideLayout" Target="../slideLayouts/slideLayout5.xml"/><Relationship Id="rId61"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10267260" y="6437192"/>
            <a:ext cx="1579139" cy="216000"/>
          </a:xfrm>
          <a:prstGeom prst="rect">
            <a:avLst/>
          </a:prstGeom>
        </p:spPr>
        <p:txBody>
          <a:bodyPr vert="horz" lIns="0" tIns="0" rIns="0" bIns="0" rtlCol="0" anchor="ctr"/>
          <a:lstStyle>
            <a:lvl1pPr algn="r">
              <a:lnSpc>
                <a:spcPts val="1200"/>
              </a:lnSpc>
              <a:defRPr lang="en-AU" sz="1000" b="1" smtClean="0">
                <a:solidFill>
                  <a:schemeClr val="bg2"/>
                </a:solidFill>
                <a:latin typeface="+mn-lt"/>
                <a:cs typeface="Arial" pitchFamily="34" charset="0"/>
              </a:defRPr>
            </a:lvl1pPr>
          </a:lstStyle>
          <a:p>
            <a:r>
              <a:rPr lang="en-AU" dirty="0"/>
              <a:t>Page [</a:t>
            </a:r>
            <a:fld id="{29D5CE74-914C-4689-99FC-1AEF49CE2B47}" type="slidenum">
              <a:rPr smtClean="0"/>
              <a:pPr/>
              <a:t>‹#›</a:t>
            </a:fld>
            <a:r>
              <a:rPr dirty="0"/>
              <a:t>]</a:t>
            </a:r>
            <a:endParaRPr lang="en-AU" dirty="0"/>
          </a:p>
        </p:txBody>
      </p:sp>
      <p:sp>
        <p:nvSpPr>
          <p:cNvPr id="4" name="Footer Placeholder 3">
            <a:extLst>
              <a:ext uri="{FF2B5EF4-FFF2-40B4-BE49-F238E27FC236}">
                <a16:creationId xmlns:a16="http://schemas.microsoft.com/office/drawing/2014/main" id="{D379F384-E22A-4C04-2D3F-76823C04012A}"/>
              </a:ext>
            </a:extLst>
          </p:cNvPr>
          <p:cNvSpPr>
            <a:spLocks noGrp="1"/>
          </p:cNvSpPr>
          <p:nvPr>
            <p:ph type="ftr" sz="quarter" idx="3"/>
          </p:nvPr>
        </p:nvSpPr>
        <p:spPr>
          <a:xfrm>
            <a:off x="345600" y="6437192"/>
            <a:ext cx="4114800" cy="216000"/>
          </a:xfrm>
          <a:prstGeom prst="rect">
            <a:avLst/>
          </a:prstGeom>
        </p:spPr>
        <p:txBody>
          <a:bodyPr vert="horz" lIns="0" tIns="0" rIns="0" bIns="0" rtlCol="0" anchor="ctr"/>
          <a:lstStyle>
            <a:lvl1pPr algn="l">
              <a:lnSpc>
                <a:spcPts val="1200"/>
              </a:lnSpc>
              <a:defRPr sz="1000" b="1">
                <a:solidFill>
                  <a:schemeClr val="bg2"/>
                </a:solidFill>
              </a:defRPr>
            </a:lvl1pPr>
          </a:lstStyle>
          <a:p>
            <a:r>
              <a:rPr lang="en-AU" dirty="0"/>
              <a:t>[Insert Identifier] | [Insert Report Title]</a:t>
            </a:r>
          </a:p>
        </p:txBody>
      </p:sp>
      <p:sp>
        <p:nvSpPr>
          <p:cNvPr id="3" name="Text Placeholder 2"/>
          <p:cNvSpPr>
            <a:spLocks noGrp="1"/>
          </p:cNvSpPr>
          <p:nvPr>
            <p:ph type="body" idx="1"/>
          </p:nvPr>
        </p:nvSpPr>
        <p:spPr>
          <a:xfrm>
            <a:off x="345600" y="1870255"/>
            <a:ext cx="11501912" cy="4273200"/>
          </a:xfrm>
          <a:prstGeom prst="rect">
            <a:avLst/>
          </a:prstGeom>
        </p:spPr>
        <p:txBody>
          <a:bodyPr vert="horz" lIns="0" tIns="0" rIns="0" bIns="0" rtlCol="0">
            <a:noAutofit/>
          </a:bodyPr>
          <a:lstStyle/>
          <a:p>
            <a:pPr lvl="0"/>
            <a:r>
              <a:rPr lang="en-AU" noProof="0" dirty="0"/>
              <a:t>Use the increase/decrease list level buttons to change styles</a:t>
            </a:r>
          </a:p>
          <a:p>
            <a:pPr lvl="1"/>
            <a:r>
              <a:rPr lang="en-AU" noProof="0" dirty="0"/>
              <a:t>Second level</a:t>
            </a:r>
          </a:p>
          <a:p>
            <a:pPr lvl="2"/>
            <a:r>
              <a:rPr lang="en-AU" noProof="0" dirty="0"/>
              <a:t>Third level</a:t>
            </a:r>
          </a:p>
          <a:p>
            <a:pPr lvl="3"/>
            <a:r>
              <a:rPr lang="en-AU" noProof="0" dirty="0"/>
              <a:t>Fourth level</a:t>
            </a:r>
          </a:p>
          <a:p>
            <a:pPr lvl="4"/>
            <a:r>
              <a:rPr lang="en-AU" noProof="0" dirty="0"/>
              <a:t>Fifth level</a:t>
            </a:r>
          </a:p>
          <a:p>
            <a:pPr lvl="5"/>
            <a:r>
              <a:rPr lang="en-AU" noProof="0" dirty="0"/>
              <a:t>Sixth level</a:t>
            </a:r>
          </a:p>
          <a:p>
            <a:pPr lvl="6"/>
            <a:r>
              <a:rPr lang="en-AU" noProof="0" dirty="0"/>
              <a:t>Seventh level</a:t>
            </a:r>
          </a:p>
          <a:p>
            <a:pPr lvl="7"/>
            <a:r>
              <a:rPr lang="en-AU" noProof="0" dirty="0"/>
              <a:t>Eighth level</a:t>
            </a:r>
          </a:p>
          <a:p>
            <a:pPr lvl="8"/>
            <a:r>
              <a:rPr lang="en-AU" noProof="0" dirty="0"/>
              <a:t>Ninth level</a:t>
            </a:r>
          </a:p>
        </p:txBody>
      </p:sp>
      <p:pic>
        <p:nvPicPr>
          <p:cNvPr id="8" name="Picture Placeholder 10" descr="Logo&#10;&#10;Description automatically generated">
            <a:extLst>
              <a:ext uri="{FF2B5EF4-FFF2-40B4-BE49-F238E27FC236}">
                <a16:creationId xmlns:a16="http://schemas.microsoft.com/office/drawing/2014/main" id="{186FA8D1-9047-12AF-8731-019C3A7101D9}"/>
              </a:ext>
            </a:extLst>
          </p:cNvPr>
          <p:cNvPicPr>
            <a:picLocks noChangeAspect="1"/>
          </p:cNvPicPr>
          <p:nvPr userDrawn="1"/>
        </p:nvPicPr>
        <p:blipFill rotWithShape="1">
          <a:blip r:embed="rId62" cstate="print">
            <a:extLst>
              <a:ext uri="{28A0092B-C50C-407E-A947-70E740481C1C}">
                <a14:useLocalDpi xmlns:a14="http://schemas.microsoft.com/office/drawing/2010/main" val="0"/>
              </a:ext>
            </a:extLst>
          </a:blip>
          <a:srcRect l="65" r="65"/>
          <a:stretch/>
        </p:blipFill>
        <p:spPr>
          <a:xfrm>
            <a:off x="10635412" y="342000"/>
            <a:ext cx="1222350" cy="1223793"/>
          </a:xfrm>
          <a:prstGeom prst="rect">
            <a:avLst/>
          </a:prstGeom>
        </p:spPr>
      </p:pic>
      <p:sp>
        <p:nvSpPr>
          <p:cNvPr id="2" name="Title Placeholder 1"/>
          <p:cNvSpPr>
            <a:spLocks noGrp="1"/>
          </p:cNvSpPr>
          <p:nvPr>
            <p:ph type="title"/>
          </p:nvPr>
        </p:nvSpPr>
        <p:spPr>
          <a:xfrm>
            <a:off x="345600" y="342000"/>
            <a:ext cx="9695205" cy="531544"/>
          </a:xfrm>
          <a:prstGeom prst="rect">
            <a:avLst/>
          </a:prstGeom>
        </p:spPr>
        <p:txBody>
          <a:bodyPr vert="horz" lIns="0" tIns="0" rIns="0" bIns="0" rtlCol="0" anchor="t">
            <a:noAutofit/>
          </a:bodyPr>
          <a:lstStyle/>
          <a:p>
            <a:r>
              <a:rPr lang="zh-CN" altLang="en-US" noProof="0"/>
              <a:t>单击此处编辑母版标题样式</a:t>
            </a:r>
            <a:endParaRPr lang="en-AU" noProof="0" dirty="0"/>
          </a:p>
        </p:txBody>
      </p: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5" r:id="rId3"/>
    <p:sldLayoutId id="2147483724" r:id="rId4"/>
    <p:sldLayoutId id="2147483726" r:id="rId5"/>
    <p:sldLayoutId id="2147483727" r:id="rId6"/>
    <p:sldLayoutId id="2147483728" r:id="rId7"/>
    <p:sldLayoutId id="2147483729" r:id="rId8"/>
    <p:sldLayoutId id="2147483730" r:id="rId9"/>
    <p:sldLayoutId id="2147483731" r:id="rId10"/>
    <p:sldLayoutId id="2147483682" r:id="rId11"/>
    <p:sldLayoutId id="2147483732" r:id="rId12"/>
    <p:sldLayoutId id="2147483733" r:id="rId13"/>
    <p:sldLayoutId id="2147483718" r:id="rId14"/>
    <p:sldLayoutId id="2147483719" r:id="rId15"/>
    <p:sldLayoutId id="2147483721" r:id="rId16"/>
    <p:sldLayoutId id="2147483673" r:id="rId17"/>
    <p:sldLayoutId id="2147483659" r:id="rId18"/>
    <p:sldLayoutId id="2147483720" r:id="rId19"/>
    <p:sldLayoutId id="2147483664" r:id="rId20"/>
    <p:sldLayoutId id="2147483710" r:id="rId21"/>
    <p:sldLayoutId id="2147483711" r:id="rId22"/>
    <p:sldLayoutId id="2147483734" r:id="rId23"/>
    <p:sldLayoutId id="2147483655" r:id="rId24"/>
    <p:sldLayoutId id="2147483742" r:id="rId25"/>
    <p:sldLayoutId id="2147483736" r:id="rId26"/>
    <p:sldLayoutId id="2147483738" r:id="rId27"/>
    <p:sldLayoutId id="2147483739" r:id="rId28"/>
    <p:sldLayoutId id="2147483740" r:id="rId29"/>
    <p:sldLayoutId id="2147483743" r:id="rId30"/>
    <p:sldLayoutId id="2147483744" r:id="rId31"/>
    <p:sldLayoutId id="2147483745" r:id="rId32"/>
    <p:sldLayoutId id="2147483746" r:id="rId33"/>
    <p:sldLayoutId id="2147483747" r:id="rId34"/>
    <p:sldLayoutId id="2147483748" r:id="rId35"/>
    <p:sldLayoutId id="2147483749" r:id="rId36"/>
    <p:sldLayoutId id="2147483750" r:id="rId37"/>
    <p:sldLayoutId id="2147483751" r:id="rId38"/>
    <p:sldLayoutId id="2147483752" r:id="rId39"/>
    <p:sldLayoutId id="2147483753" r:id="rId40"/>
    <p:sldLayoutId id="2147483754" r:id="rId41"/>
    <p:sldLayoutId id="2147483755" r:id="rId42"/>
    <p:sldLayoutId id="2147483756" r:id="rId43"/>
    <p:sldLayoutId id="2147483757" r:id="rId44"/>
    <p:sldLayoutId id="2147483758" r:id="rId45"/>
    <p:sldLayoutId id="2147483759" r:id="rId46"/>
    <p:sldLayoutId id="2147483760" r:id="rId47"/>
    <p:sldLayoutId id="2147483761" r:id="rId48"/>
    <p:sldLayoutId id="2147483762" r:id="rId49"/>
    <p:sldLayoutId id="2147483763" r:id="rId50"/>
    <p:sldLayoutId id="2147483764" r:id="rId51"/>
    <p:sldLayoutId id="2147483765" r:id="rId52"/>
    <p:sldLayoutId id="2147483766" r:id="rId53"/>
    <p:sldLayoutId id="2147483767" r:id="rId54"/>
    <p:sldLayoutId id="2147483768" r:id="rId55"/>
    <p:sldLayoutId id="2147483769" r:id="rId56"/>
    <p:sldLayoutId id="2147483770" r:id="rId57"/>
    <p:sldLayoutId id="2147483771" r:id="rId58"/>
    <p:sldLayoutId id="2147483772" r:id="rId59"/>
    <p:sldLayoutId id="2147483654" r:id="rId60"/>
  </p:sldLayoutIdLst>
  <p:hf hdr="0" dt="0"/>
  <p:txStyles>
    <p:title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p:titleStyle>
    <p:bodyStyle>
      <a:lvl1pPr marL="0" indent="0" algn="l" defTabSz="1218804" rtl="0" eaLnBrk="1" latinLnBrk="0" hangingPunct="1">
        <a:lnSpc>
          <a:spcPts val="2400"/>
        </a:lnSpc>
        <a:spcBef>
          <a:spcPts val="0"/>
        </a:spcBef>
        <a:spcAft>
          <a:spcPts val="600"/>
        </a:spcAft>
        <a:buFont typeface="Arial" pitchFamily="34" charset="0"/>
        <a:buNone/>
        <a:defRPr sz="2200" b="1" kern="1200" baseline="0">
          <a:solidFill>
            <a:schemeClr val="bg2"/>
          </a:solidFill>
          <a:latin typeface="+mn-lt"/>
          <a:ea typeface="+mn-ea"/>
          <a:cs typeface="Arial" pitchFamily="34" charset="0"/>
        </a:defRPr>
      </a:lvl1pPr>
      <a:lvl2pPr marL="0" indent="0" algn="l" defTabSz="1218804" rtl="0" eaLnBrk="1" latinLnBrk="0" hangingPunct="1">
        <a:lnSpc>
          <a:spcPts val="2400"/>
        </a:lnSpc>
        <a:spcBef>
          <a:spcPts val="0"/>
        </a:spcBef>
        <a:spcAft>
          <a:spcPts val="600"/>
        </a:spcAft>
        <a:buClr>
          <a:schemeClr val="accent1"/>
        </a:buClr>
        <a:buSzPct val="100000"/>
        <a:buFontTx/>
        <a:buNone/>
        <a:defRPr sz="2200" kern="1200">
          <a:solidFill>
            <a:schemeClr val="bg2"/>
          </a:solidFill>
          <a:latin typeface="+mn-lt"/>
          <a:ea typeface="+mn-ea"/>
          <a:cs typeface="Arial" pitchFamily="34" charset="0"/>
        </a:defRPr>
      </a:lvl2pPr>
      <a:lvl3pPr marL="0" indent="-239922" algn="l" defTabSz="1218804" rtl="0" eaLnBrk="1" latinLnBrk="0" hangingPunct="1">
        <a:lnSpc>
          <a:spcPts val="2600"/>
        </a:lnSpc>
        <a:spcBef>
          <a:spcPts val="0"/>
        </a:spcBef>
        <a:spcAft>
          <a:spcPts val="600"/>
        </a:spcAft>
        <a:buClr>
          <a:srgbClr val="2C421D"/>
        </a:buClr>
        <a:buSzPct val="100000"/>
        <a:buFont typeface="Arial" panose="020B0604020202020204" pitchFamily="34" charset="0"/>
        <a:buChar char="•"/>
        <a:defRPr sz="2400" kern="1200">
          <a:solidFill>
            <a:schemeClr val="bg2"/>
          </a:solidFill>
          <a:latin typeface="+mn-lt"/>
          <a:ea typeface="+mn-ea"/>
          <a:cs typeface="Arial" pitchFamily="34" charset="0"/>
        </a:defRPr>
      </a:lvl3pPr>
      <a:lvl4pPr marL="47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4pPr>
      <a:lvl5pPr marL="72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baseline="0">
          <a:solidFill>
            <a:schemeClr val="bg2"/>
          </a:solidFill>
          <a:latin typeface="+mn-lt"/>
          <a:ea typeface="+mn-ea"/>
          <a:cs typeface="Arial" pitchFamily="34" charset="0"/>
        </a:defRPr>
      </a:lvl5pPr>
      <a:lvl6pPr marL="96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6pPr>
      <a:lvl7pPr marL="11988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7pPr>
      <a:lvl8pPr marL="14400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8pPr>
      <a:lvl9pPr marL="1681200" indent="-239922" algn="l" defTabSz="1218804" rtl="0" eaLnBrk="1" latinLnBrk="0" hangingPunct="1">
        <a:lnSpc>
          <a:spcPts val="2400"/>
        </a:lnSpc>
        <a:spcBef>
          <a:spcPts val="0"/>
        </a:spcBef>
        <a:spcAft>
          <a:spcPts val="600"/>
        </a:spcAft>
        <a:buClr>
          <a:schemeClr val="accent1"/>
        </a:buClr>
        <a:buSzPct val="100000"/>
        <a:buFont typeface="Arial" panose="020B0604020202020204" pitchFamily="34" charset="0"/>
        <a:buChar char="‒"/>
        <a:defRPr sz="2200" kern="1200">
          <a:solidFill>
            <a:schemeClr val="bg2"/>
          </a:solidFill>
          <a:latin typeface="+mn-lt"/>
          <a:ea typeface="+mn-ea"/>
          <a:cs typeface="Arial" pitchFamily="34" charset="0"/>
        </a:defRPr>
      </a:lvl9pPr>
    </p:bodyStyle>
    <p:otherStyle>
      <a:defPPr>
        <a:defRPr lang="en-US"/>
      </a:defPPr>
      <a:lvl1pPr marL="0" algn="l" defTabSz="1218804" rtl="0" eaLnBrk="1" latinLnBrk="0" hangingPunct="1">
        <a:defRPr sz="1200" kern="1200">
          <a:solidFill>
            <a:schemeClr val="tx1"/>
          </a:solidFill>
          <a:latin typeface="+mn-lt"/>
          <a:ea typeface="+mn-ea"/>
          <a:cs typeface="+mn-cs"/>
        </a:defRPr>
      </a:lvl1pPr>
      <a:lvl2pPr marL="609402" algn="l" defTabSz="1218804" rtl="0" eaLnBrk="1" latinLnBrk="0" hangingPunct="1">
        <a:defRPr sz="1200" kern="1200">
          <a:solidFill>
            <a:schemeClr val="tx1"/>
          </a:solidFill>
          <a:latin typeface="+mn-lt"/>
          <a:ea typeface="+mn-ea"/>
          <a:cs typeface="+mn-cs"/>
        </a:defRPr>
      </a:lvl2pPr>
      <a:lvl3pPr marL="1218804" algn="l" defTabSz="1218804" rtl="0" eaLnBrk="1" latinLnBrk="0" hangingPunct="1">
        <a:defRPr sz="1200" kern="1200">
          <a:solidFill>
            <a:schemeClr val="tx1"/>
          </a:solidFill>
          <a:latin typeface="+mn-lt"/>
          <a:ea typeface="+mn-ea"/>
          <a:cs typeface="+mn-cs"/>
        </a:defRPr>
      </a:lvl3pPr>
      <a:lvl4pPr marL="1828206" algn="l" defTabSz="1218804" rtl="0" eaLnBrk="1" latinLnBrk="0" hangingPunct="1">
        <a:defRPr sz="1200" kern="1200">
          <a:solidFill>
            <a:schemeClr val="tx1"/>
          </a:solidFill>
          <a:latin typeface="+mn-lt"/>
          <a:ea typeface="+mn-ea"/>
          <a:cs typeface="+mn-cs"/>
        </a:defRPr>
      </a:lvl4pPr>
      <a:lvl5pPr marL="2437608" algn="l" defTabSz="1218804" rtl="0" eaLnBrk="1" latinLnBrk="0" hangingPunct="1">
        <a:defRPr sz="1200" kern="1200">
          <a:solidFill>
            <a:schemeClr val="tx1"/>
          </a:solidFill>
          <a:latin typeface="+mn-lt"/>
          <a:ea typeface="+mn-ea"/>
          <a:cs typeface="+mn-cs"/>
        </a:defRPr>
      </a:lvl5pPr>
      <a:lvl6pPr marL="3047009" algn="l" defTabSz="1218804" rtl="0" eaLnBrk="1" latinLnBrk="0" hangingPunct="1">
        <a:defRPr sz="1200" kern="1200">
          <a:solidFill>
            <a:schemeClr val="tx1"/>
          </a:solidFill>
          <a:latin typeface="+mn-lt"/>
          <a:ea typeface="+mn-ea"/>
          <a:cs typeface="+mn-cs"/>
        </a:defRPr>
      </a:lvl6pPr>
      <a:lvl7pPr marL="3656411" algn="l" defTabSz="1218804" rtl="0" eaLnBrk="1" latinLnBrk="0" hangingPunct="1">
        <a:defRPr sz="1200" kern="1200">
          <a:solidFill>
            <a:schemeClr val="tx1"/>
          </a:solidFill>
          <a:latin typeface="+mn-lt"/>
          <a:ea typeface="+mn-ea"/>
          <a:cs typeface="+mn-cs"/>
        </a:defRPr>
      </a:lvl7pPr>
      <a:lvl8pPr marL="4265813" algn="l" defTabSz="1218804" rtl="0" eaLnBrk="1" latinLnBrk="0" hangingPunct="1">
        <a:defRPr sz="1200" kern="1200">
          <a:solidFill>
            <a:schemeClr val="tx1"/>
          </a:solidFill>
          <a:latin typeface="+mn-lt"/>
          <a:ea typeface="+mn-ea"/>
          <a:cs typeface="+mn-cs"/>
        </a:defRPr>
      </a:lvl8pPr>
      <a:lvl9pPr marL="4875215" algn="l" defTabSz="1218804"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2" userDrawn="1">
          <p15:clr>
            <a:srgbClr val="F26B43"/>
          </p15:clr>
        </p15:guide>
        <p15:guide id="2" pos="21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4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400.png"/><Relationship Id="rId7" Type="http://schemas.openxmlformats.org/officeDocument/2006/relationships/image" Target="../media/image431.png"/><Relationship Id="rId2" Type="http://schemas.openxmlformats.org/officeDocument/2006/relationships/notesSlide" Target="../notesSlides/notesSlide12.xml"/><Relationship Id="rId1" Type="http://schemas.openxmlformats.org/officeDocument/2006/relationships/slideLayout" Target="../slideLayouts/slideLayout15.xml"/><Relationship Id="rId5" Type="http://schemas.openxmlformats.org/officeDocument/2006/relationships/image" Target="../media/image420.png"/><Relationship Id="rId4" Type="http://schemas.openxmlformats.org/officeDocument/2006/relationships/image" Target="../media/image4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30.png"/><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1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36.pn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0319C9-5088-0D4D-07BB-014860B3693D}"/>
              </a:ext>
            </a:extLst>
          </p:cNvPr>
          <p:cNvSpPr>
            <a:spLocks noGrp="1"/>
          </p:cNvSpPr>
          <p:nvPr>
            <p:ph type="title"/>
          </p:nvPr>
        </p:nvSpPr>
        <p:spPr>
          <a:xfrm>
            <a:off x="345600" y="1625326"/>
            <a:ext cx="9001001" cy="2726013"/>
          </a:xfrm>
        </p:spPr>
        <p:txBody>
          <a:bodyPr/>
          <a:lstStyle/>
          <a:p>
            <a:r>
              <a:rPr lang="en-US" altLang="zh-CN" sz="3600" dirty="0" err="1"/>
              <a:t>StableMate</a:t>
            </a:r>
            <a:r>
              <a:rPr lang="en-US" altLang="zh-CN" dirty="0"/>
              <a:t>:</a:t>
            </a:r>
            <a:br>
              <a:rPr lang="en-US" altLang="zh-CN" dirty="0"/>
            </a:br>
            <a:br>
              <a:rPr lang="en-US" altLang="zh-CN" dirty="0"/>
            </a:br>
            <a:br>
              <a:rPr lang="en-US" altLang="zh-CN" dirty="0"/>
            </a:br>
            <a:endParaRPr lang="en-AU" dirty="0"/>
          </a:p>
        </p:txBody>
      </p:sp>
      <p:sp>
        <p:nvSpPr>
          <p:cNvPr id="6" name="文本框 5">
            <a:extLst>
              <a:ext uri="{FF2B5EF4-FFF2-40B4-BE49-F238E27FC236}">
                <a16:creationId xmlns:a16="http://schemas.microsoft.com/office/drawing/2014/main" id="{27C58A88-53EB-56CD-F5A5-C439B135C19D}"/>
              </a:ext>
            </a:extLst>
          </p:cNvPr>
          <p:cNvSpPr txBox="1"/>
          <p:nvPr/>
        </p:nvSpPr>
        <p:spPr>
          <a:xfrm>
            <a:off x="477954" y="3990425"/>
            <a:ext cx="9794509" cy="1815882"/>
          </a:xfrm>
          <a:prstGeom prst="rect">
            <a:avLst/>
          </a:prstGeom>
          <a:noFill/>
        </p:spPr>
        <p:txBody>
          <a:bodyPr wrap="square">
            <a:spAutoFit/>
          </a:bodyPr>
          <a:lstStyle/>
          <a:p>
            <a:r>
              <a:rPr lang="en-US" altLang="zh-CN" sz="2000" dirty="0">
                <a:solidFill>
                  <a:schemeClr val="bg1"/>
                </a:solidFill>
              </a:rPr>
              <a:t>Yidi Deng (Melbourne Integrative Genomics)</a:t>
            </a:r>
          </a:p>
          <a:p>
            <a:endParaRPr lang="en-US" altLang="zh-CN" sz="2000" dirty="0">
              <a:solidFill>
                <a:schemeClr val="bg1"/>
              </a:solidFill>
            </a:endParaRPr>
          </a:p>
          <a:p>
            <a:r>
              <a:rPr lang="en-US" altLang="zh-CN" sz="1800" dirty="0">
                <a:solidFill>
                  <a:schemeClr val="bg1"/>
                </a:solidFill>
              </a:rPr>
              <a:t>Supervised by: </a:t>
            </a:r>
          </a:p>
          <a:p>
            <a:r>
              <a:rPr lang="en-US" altLang="zh-CN" sz="1800" dirty="0">
                <a:solidFill>
                  <a:schemeClr val="bg1"/>
                </a:solidFill>
              </a:rPr>
              <a:t>	Prof. Kim-Anh Lê Cao </a:t>
            </a:r>
          </a:p>
          <a:p>
            <a:r>
              <a:rPr lang="en-US" altLang="zh-CN" sz="1800" dirty="0">
                <a:solidFill>
                  <a:schemeClr val="bg1"/>
                </a:solidFill>
              </a:rPr>
              <a:t>	Dr. </a:t>
            </a:r>
            <a:r>
              <a:rPr lang="en-US" altLang="zh-CN" sz="1800" dirty="0" err="1">
                <a:solidFill>
                  <a:schemeClr val="bg1"/>
                </a:solidFill>
              </a:rPr>
              <a:t>Jarny</a:t>
            </a:r>
            <a:r>
              <a:rPr lang="en-US" altLang="zh-CN" sz="1800" dirty="0">
                <a:solidFill>
                  <a:schemeClr val="bg1"/>
                </a:solidFill>
              </a:rPr>
              <a:t> Choi </a:t>
            </a:r>
          </a:p>
          <a:p>
            <a:r>
              <a:rPr lang="en-US" altLang="zh-CN" sz="1800" dirty="0">
                <a:solidFill>
                  <a:schemeClr val="bg1"/>
                </a:solidFill>
              </a:rPr>
              <a:t>	Dr. </a:t>
            </a:r>
            <a:r>
              <a:rPr lang="en-US" altLang="zh-CN" sz="1800" dirty="0" err="1">
                <a:solidFill>
                  <a:schemeClr val="bg1"/>
                </a:solidFill>
              </a:rPr>
              <a:t>Jiadong</a:t>
            </a:r>
            <a:r>
              <a:rPr lang="en-US" altLang="zh-CN" sz="1800" dirty="0">
                <a:solidFill>
                  <a:schemeClr val="bg1"/>
                </a:solidFill>
              </a:rPr>
              <a:t> Mao</a:t>
            </a:r>
            <a:endParaRPr lang="zh-CN" altLang="en-US" sz="1800" dirty="0">
              <a:solidFill>
                <a:schemeClr val="bg1"/>
              </a:solidFill>
            </a:endParaRPr>
          </a:p>
        </p:txBody>
      </p:sp>
      <p:sp>
        <p:nvSpPr>
          <p:cNvPr id="8" name="文本框 7">
            <a:extLst>
              <a:ext uri="{FF2B5EF4-FFF2-40B4-BE49-F238E27FC236}">
                <a16:creationId xmlns:a16="http://schemas.microsoft.com/office/drawing/2014/main" id="{C343E05A-37C4-6C53-53E9-65D75DF3F38E}"/>
              </a:ext>
            </a:extLst>
          </p:cNvPr>
          <p:cNvSpPr txBox="1"/>
          <p:nvPr/>
        </p:nvSpPr>
        <p:spPr>
          <a:xfrm>
            <a:off x="479376" y="2346338"/>
            <a:ext cx="8640960" cy="830740"/>
          </a:xfrm>
          <a:prstGeom prst="rect">
            <a:avLst/>
          </a:prstGeom>
          <a:noFill/>
        </p:spPr>
        <p:txBody>
          <a:bodyPr wrap="square">
            <a:spAutoFit/>
          </a:bodyPr>
          <a:lstStyle/>
          <a:p>
            <a:r>
              <a:rPr lang="en-US" b="0" i="0" dirty="0">
                <a:solidFill>
                  <a:schemeClr val="bg1"/>
                </a:solidFill>
                <a:effectLst/>
                <a:latin typeface="Arial" panose="020B0604020202020204" pitchFamily="34" charset="0"/>
              </a:rPr>
              <a:t>a regression framework for selecting stable predictors across heterogeneous data environments</a:t>
            </a:r>
            <a:endParaRPr lang="zh-CN" altLang="en-US" dirty="0">
              <a:solidFill>
                <a:schemeClr val="bg1"/>
              </a:solidFill>
            </a:endParaRPr>
          </a:p>
        </p:txBody>
      </p:sp>
      <p:pic>
        <p:nvPicPr>
          <p:cNvPr id="3" name="图片 2">
            <a:extLst>
              <a:ext uri="{FF2B5EF4-FFF2-40B4-BE49-F238E27FC236}">
                <a16:creationId xmlns:a16="http://schemas.microsoft.com/office/drawing/2014/main" id="{37764F6C-3E21-88C3-6116-A90886B37F7A}"/>
              </a:ext>
            </a:extLst>
          </p:cNvPr>
          <p:cNvPicPr>
            <a:picLocks noChangeAspect="1"/>
          </p:cNvPicPr>
          <p:nvPr/>
        </p:nvPicPr>
        <p:blipFill>
          <a:blip r:embed="rId3"/>
          <a:stretch>
            <a:fillRect/>
          </a:stretch>
        </p:blipFill>
        <p:spPr>
          <a:xfrm>
            <a:off x="10343401" y="1625326"/>
            <a:ext cx="1879187" cy="1328302"/>
          </a:xfrm>
          <a:prstGeom prst="rect">
            <a:avLst/>
          </a:prstGeom>
        </p:spPr>
      </p:pic>
      <p:pic>
        <p:nvPicPr>
          <p:cNvPr id="5" name="图片 4" descr="卡通人物&#10;&#10;AI 生成的内容可能不正确。">
            <a:extLst>
              <a:ext uri="{FF2B5EF4-FFF2-40B4-BE49-F238E27FC236}">
                <a16:creationId xmlns:a16="http://schemas.microsoft.com/office/drawing/2014/main" id="{1BFDA0BA-23D7-8D34-67A5-90ED2BE1798D}"/>
              </a:ext>
            </a:extLst>
          </p:cNvPr>
          <p:cNvPicPr>
            <a:picLocks noChangeAspect="1"/>
          </p:cNvPicPr>
          <p:nvPr/>
        </p:nvPicPr>
        <p:blipFill>
          <a:blip r:embed="rId4">
            <a:extLst>
              <a:ext uri="{28A0092B-C50C-407E-A947-70E740481C1C}">
                <a14:useLocalDpi xmlns:a14="http://schemas.microsoft.com/office/drawing/2010/main" val="0"/>
              </a:ext>
            </a:extLst>
          </a:blip>
          <a:srcRect r="60496"/>
          <a:stretch>
            <a:fillRect/>
          </a:stretch>
        </p:blipFill>
        <p:spPr>
          <a:xfrm>
            <a:off x="9841501" y="3087382"/>
            <a:ext cx="861923" cy="701658"/>
          </a:xfrm>
          <a:prstGeom prst="rect">
            <a:avLst/>
          </a:prstGeom>
        </p:spPr>
      </p:pic>
      <p:pic>
        <p:nvPicPr>
          <p:cNvPr id="7" name="图片 6" descr="卡通人物&#10;&#10;AI 生成的内容可能不正确。">
            <a:extLst>
              <a:ext uri="{FF2B5EF4-FFF2-40B4-BE49-F238E27FC236}">
                <a16:creationId xmlns:a16="http://schemas.microsoft.com/office/drawing/2014/main" id="{87A60A10-4D47-6B47-E613-9FAB837AEF4F}"/>
              </a:ext>
            </a:extLst>
          </p:cNvPr>
          <p:cNvPicPr>
            <a:picLocks noChangeAspect="1"/>
          </p:cNvPicPr>
          <p:nvPr/>
        </p:nvPicPr>
        <p:blipFill>
          <a:blip r:embed="rId4">
            <a:lum bright="70000" contrast="-70000"/>
            <a:extLst>
              <a:ext uri="{28A0092B-C50C-407E-A947-70E740481C1C}">
                <a14:useLocalDpi xmlns:a14="http://schemas.microsoft.com/office/drawing/2010/main" val="0"/>
              </a:ext>
            </a:extLst>
          </a:blip>
          <a:srcRect l="42806" r="-8812"/>
          <a:stretch>
            <a:fillRect/>
          </a:stretch>
        </p:blipFill>
        <p:spPr>
          <a:xfrm>
            <a:off x="10727344" y="3109569"/>
            <a:ext cx="1311269" cy="638861"/>
          </a:xfrm>
          <a:prstGeom prst="rect">
            <a:avLst/>
          </a:prstGeom>
        </p:spPr>
      </p:pic>
    </p:spTree>
    <p:extLst>
      <p:ext uri="{BB962C8B-B14F-4D97-AF65-F5344CB8AC3E}">
        <p14:creationId xmlns:p14="http://schemas.microsoft.com/office/powerpoint/2010/main" val="33666272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B9727E6-0DA9-AE8B-ED28-88F42384DBAE}"/>
              </a:ext>
            </a:extLst>
          </p:cNvPr>
          <p:cNvPicPr>
            <a:picLocks noChangeAspect="1"/>
          </p:cNvPicPr>
          <p:nvPr/>
        </p:nvPicPr>
        <p:blipFill>
          <a:blip r:embed="rId3"/>
          <a:stretch>
            <a:fillRect/>
          </a:stretch>
        </p:blipFill>
        <p:spPr>
          <a:xfrm>
            <a:off x="405506" y="2275789"/>
            <a:ext cx="4490610" cy="4332051"/>
          </a:xfrm>
          <a:prstGeom prst="rect">
            <a:avLst/>
          </a:prstGeom>
        </p:spPr>
      </p:pic>
      <p:sp>
        <p:nvSpPr>
          <p:cNvPr id="14" name="Oval 13">
            <a:extLst>
              <a:ext uri="{FF2B5EF4-FFF2-40B4-BE49-F238E27FC236}">
                <a16:creationId xmlns:a16="http://schemas.microsoft.com/office/drawing/2014/main" id="{BEB93AB4-15BE-3CE0-92B9-9E42F2E47DC9}"/>
              </a:ext>
            </a:extLst>
          </p:cNvPr>
          <p:cNvSpPr/>
          <p:nvPr/>
        </p:nvSpPr>
        <p:spPr>
          <a:xfrm>
            <a:off x="4010731" y="2491813"/>
            <a:ext cx="885385" cy="864096"/>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pic>
        <p:nvPicPr>
          <p:cNvPr id="16" name="Picture 15">
            <a:extLst>
              <a:ext uri="{FF2B5EF4-FFF2-40B4-BE49-F238E27FC236}">
                <a16:creationId xmlns:a16="http://schemas.microsoft.com/office/drawing/2014/main" id="{C03F7F49-6669-815B-8BE8-280EAF6A3219}"/>
              </a:ext>
            </a:extLst>
          </p:cNvPr>
          <p:cNvPicPr>
            <a:picLocks noChangeAspect="1"/>
          </p:cNvPicPr>
          <p:nvPr/>
        </p:nvPicPr>
        <p:blipFill>
          <a:blip r:embed="rId4"/>
          <a:stretch>
            <a:fillRect/>
          </a:stretch>
        </p:blipFill>
        <p:spPr>
          <a:xfrm>
            <a:off x="5731901" y="3869944"/>
            <a:ext cx="5811206" cy="2016224"/>
          </a:xfrm>
          <a:prstGeom prst="rect">
            <a:avLst/>
          </a:prstGeom>
        </p:spPr>
      </p:pic>
      <p:sp>
        <p:nvSpPr>
          <p:cNvPr id="18" name="TextBox 17">
            <a:extLst>
              <a:ext uri="{FF2B5EF4-FFF2-40B4-BE49-F238E27FC236}">
                <a16:creationId xmlns:a16="http://schemas.microsoft.com/office/drawing/2014/main" id="{C4B1CCC6-AA8A-4815-1261-30407D71069A}"/>
              </a:ext>
            </a:extLst>
          </p:cNvPr>
          <p:cNvSpPr txBox="1"/>
          <p:nvPr/>
        </p:nvSpPr>
        <p:spPr>
          <a:xfrm>
            <a:off x="5589504" y="2822364"/>
            <a:ext cx="6096000" cy="830740"/>
          </a:xfrm>
          <a:prstGeom prst="rect">
            <a:avLst/>
          </a:prstGeom>
          <a:noFill/>
        </p:spPr>
        <p:txBody>
          <a:bodyPr wrap="square">
            <a:spAutoFit/>
          </a:bodyPr>
          <a:lstStyle/>
          <a:p>
            <a:r>
              <a:rPr lang="en-AU" dirty="0"/>
              <a:t>ARMT1 and CCDC170 may subject to the same transcriptional regulation as ESR1 </a:t>
            </a:r>
          </a:p>
        </p:txBody>
      </p:sp>
      <p:cxnSp>
        <p:nvCxnSpPr>
          <p:cNvPr id="3" name="直接箭头连接符 2">
            <a:extLst>
              <a:ext uri="{FF2B5EF4-FFF2-40B4-BE49-F238E27FC236}">
                <a16:creationId xmlns:a16="http://schemas.microsoft.com/office/drawing/2014/main" id="{5666F0D7-C191-76F1-7B69-EA563F481446}"/>
              </a:ext>
            </a:extLst>
          </p:cNvPr>
          <p:cNvCxnSpPr>
            <a:cxnSpLocks/>
          </p:cNvCxnSpPr>
          <p:nvPr/>
        </p:nvCxnSpPr>
        <p:spPr>
          <a:xfrm>
            <a:off x="4675104" y="3007129"/>
            <a:ext cx="1159854" cy="200496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6" name="直接箭头连接符 5">
            <a:extLst>
              <a:ext uri="{FF2B5EF4-FFF2-40B4-BE49-F238E27FC236}">
                <a16:creationId xmlns:a16="http://schemas.microsoft.com/office/drawing/2014/main" id="{BA836DCB-6E2A-D36D-368B-FAB7376ADB6E}"/>
              </a:ext>
            </a:extLst>
          </p:cNvPr>
          <p:cNvCxnSpPr>
            <a:cxnSpLocks/>
          </p:cNvCxnSpPr>
          <p:nvPr/>
        </p:nvCxnSpPr>
        <p:spPr>
          <a:xfrm>
            <a:off x="4687241" y="3165938"/>
            <a:ext cx="1003701" cy="2004964"/>
          </a:xfrm>
          <a:prstGeom prst="straightConnector1">
            <a:avLst/>
          </a:prstGeom>
          <a:ln>
            <a:prstDash val="lgDash"/>
            <a:tailEnd type="triangle"/>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C610A2A8-E452-6AAF-B15E-690FBCCC3AFF}"/>
              </a:ext>
            </a:extLst>
          </p:cNvPr>
          <p:cNvSpPr>
            <a:spLocks noGrp="1"/>
          </p:cNvSpPr>
          <p:nvPr>
            <p:ph type="title"/>
          </p:nvPr>
        </p:nvSpPr>
        <p:spPr>
          <a:xfrm>
            <a:off x="345600" y="342000"/>
            <a:ext cx="9695205" cy="531544"/>
          </a:xfrm>
        </p:spPr>
        <p:txBody>
          <a:bodyPr/>
          <a:lstStyle/>
          <a:p>
            <a:r>
              <a:rPr lang="en-AU" dirty="0" err="1"/>
              <a:t>StableMate</a:t>
            </a:r>
            <a:r>
              <a:rPr lang="en-AU" dirty="0"/>
              <a:t> output</a:t>
            </a:r>
          </a:p>
        </p:txBody>
      </p:sp>
      <p:sp>
        <p:nvSpPr>
          <p:cNvPr id="9" name="文本框 8">
            <a:extLst>
              <a:ext uri="{FF2B5EF4-FFF2-40B4-BE49-F238E27FC236}">
                <a16:creationId xmlns:a16="http://schemas.microsoft.com/office/drawing/2014/main" id="{6A4540D0-D30F-A4B1-4D1B-F16B0E7914A6}"/>
              </a:ext>
            </a:extLst>
          </p:cNvPr>
          <p:cNvSpPr txBox="1"/>
          <p:nvPr/>
        </p:nvSpPr>
        <p:spPr>
          <a:xfrm>
            <a:off x="1112007" y="1457644"/>
            <a:ext cx="9376481" cy="830997"/>
          </a:xfrm>
          <a:prstGeom prst="rect">
            <a:avLst/>
          </a:prstGeom>
          <a:noFill/>
        </p:spPr>
        <p:txBody>
          <a:bodyPr wrap="square">
            <a:spAutoFit/>
          </a:bodyPr>
          <a:lstStyle/>
          <a:p>
            <a:r>
              <a:rPr lang="en-US" altLang="zh-CN" sz="2400" kern="1200" dirty="0">
                <a:solidFill>
                  <a:schemeClr val="tx1"/>
                </a:solidFill>
                <a:effectLst/>
                <a:latin typeface="+mn-lt"/>
                <a:ea typeface="+mn-ea"/>
                <a:cs typeface="Arial" pitchFamily="34" charset="0"/>
              </a:rPr>
              <a:t>Stable </a:t>
            </a:r>
            <a:r>
              <a:rPr lang="en-US" altLang="zh-CN" sz="2400" kern="1200" dirty="0">
                <a:solidFill>
                  <a:schemeClr val="bg2">
                    <a:lumMod val="75000"/>
                    <a:lumOff val="25000"/>
                  </a:schemeClr>
                </a:solidFill>
                <a:effectLst/>
                <a:latin typeface="+mn-lt"/>
                <a:ea typeface="+mn-ea"/>
                <a:cs typeface="Arial" pitchFamily="34" charset="0"/>
              </a:rPr>
              <a:t>gene predictors </a:t>
            </a:r>
            <a:r>
              <a:rPr lang="en-US" altLang="zh-CN" sz="2400" kern="1200" dirty="0">
                <a:solidFill>
                  <a:schemeClr val="tx1"/>
                </a:solidFill>
                <a:effectLst/>
                <a:latin typeface="+mn-lt"/>
                <a:ea typeface="+mn-ea"/>
                <a:cs typeface="Arial" pitchFamily="34" charset="0"/>
              </a:rPr>
              <a:t>of </a:t>
            </a:r>
            <a:r>
              <a:rPr lang="en-US" altLang="zh-CN" sz="2400" kern="1200" dirty="0">
                <a:solidFill>
                  <a:srgbClr val="FF0000"/>
                </a:solidFill>
                <a:effectLst/>
                <a:latin typeface="+mn-lt"/>
                <a:ea typeface="+mn-ea"/>
                <a:cs typeface="Arial" pitchFamily="34" charset="0"/>
              </a:rPr>
              <a:t>Estrogen Receptor 1 (ESR1) expression </a:t>
            </a:r>
            <a:r>
              <a:rPr lang="en-US" altLang="zh-CN" sz="2400" kern="1200" dirty="0">
                <a:solidFill>
                  <a:schemeClr val="tx1"/>
                </a:solidFill>
                <a:effectLst/>
                <a:latin typeface="+mn-lt"/>
                <a:ea typeface="+mn-ea"/>
                <a:cs typeface="Arial" pitchFamily="34" charset="0"/>
              </a:rPr>
              <a:t>across </a:t>
            </a:r>
            <a:r>
              <a:rPr lang="en-US" altLang="zh-CN" sz="2400" kern="1200" dirty="0">
                <a:solidFill>
                  <a:srgbClr val="00B050"/>
                </a:solidFill>
                <a:effectLst/>
                <a:latin typeface="+mn-lt"/>
                <a:ea typeface="+mn-ea"/>
                <a:cs typeface="Arial" pitchFamily="34" charset="0"/>
              </a:rPr>
              <a:t>disease conditions</a:t>
            </a:r>
            <a:endParaRPr lang="zh-CN" altLang="en-US" dirty="0">
              <a:solidFill>
                <a:srgbClr val="00B050"/>
              </a:solidFill>
            </a:endParaRPr>
          </a:p>
        </p:txBody>
      </p:sp>
      <p:sp>
        <p:nvSpPr>
          <p:cNvPr id="12" name="文本框 11">
            <a:extLst>
              <a:ext uri="{FF2B5EF4-FFF2-40B4-BE49-F238E27FC236}">
                <a16:creationId xmlns:a16="http://schemas.microsoft.com/office/drawing/2014/main" id="{7B485135-446A-D7C3-E2BA-10963A99CCBA}"/>
              </a:ext>
            </a:extLst>
          </p:cNvPr>
          <p:cNvSpPr txBox="1"/>
          <p:nvPr/>
        </p:nvSpPr>
        <p:spPr>
          <a:xfrm>
            <a:off x="407144" y="909637"/>
            <a:ext cx="11491846" cy="461537"/>
          </a:xfrm>
          <a:prstGeom prst="rect">
            <a:avLst/>
          </a:prstGeom>
          <a:noFill/>
        </p:spPr>
        <p:txBody>
          <a:bodyPr wrap="square">
            <a:spAutoFit/>
          </a:bodyPr>
          <a:lstStyle/>
          <a:p>
            <a:r>
              <a:rPr lang="en-US" altLang="zh-CN" dirty="0"/>
              <a:t>The Cancer Genome Atlas Program breast cancer gene expression </a:t>
            </a:r>
            <a:endParaRPr lang="zh-CN" altLang="en-US" dirty="0"/>
          </a:p>
        </p:txBody>
      </p:sp>
    </p:spTree>
    <p:extLst>
      <p:ext uri="{BB962C8B-B14F-4D97-AF65-F5344CB8AC3E}">
        <p14:creationId xmlns:p14="http://schemas.microsoft.com/office/powerpoint/2010/main" val="6250573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a:xfrm>
            <a:off x="1248397" y="2897456"/>
            <a:ext cx="9695205" cy="531544"/>
          </a:xfrm>
        </p:spPr>
        <p:txBody>
          <a:bodyPr/>
          <a:lstStyle/>
          <a:p>
            <a:pPr algn="ctr"/>
            <a:r>
              <a:rPr lang="en-US" altLang="zh-CN" sz="3600" dirty="0" err="1">
                <a:solidFill>
                  <a:schemeClr val="bg1"/>
                </a:solidFill>
              </a:rPr>
              <a:t>StableMate</a:t>
            </a:r>
            <a:br>
              <a:rPr lang="en-US" altLang="zh-CN" sz="3600" dirty="0">
                <a:solidFill>
                  <a:schemeClr val="bg1"/>
                </a:solidFill>
              </a:rPr>
            </a:br>
            <a:r>
              <a:rPr lang="en-US" altLang="zh-CN" sz="2800" dirty="0">
                <a:solidFill>
                  <a:schemeClr val="bg1"/>
                </a:solidFill>
              </a:rPr>
              <a:t>(Deng et al. 2023)</a:t>
            </a:r>
            <a:br>
              <a:rPr lang="zh-CN" altLang="en-US" sz="2000" dirty="0">
                <a:solidFill>
                  <a:schemeClr val="bg1"/>
                </a:solidFill>
              </a:rPr>
            </a:br>
            <a:endParaRPr lang="zh-CN" altLang="en-US" sz="2800" dirty="0">
              <a:solidFill>
                <a:schemeClr val="bg1"/>
              </a:solidFill>
            </a:endParaRP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11</a:t>
            </a:fld>
            <a:r>
              <a:rPr dirty="0"/>
              <a:t>]</a:t>
            </a:r>
            <a:endParaRPr lang="en-AU" dirty="0"/>
          </a:p>
        </p:txBody>
      </p:sp>
      <p:sp>
        <p:nvSpPr>
          <p:cNvPr id="6" name="文本框 5">
            <a:extLst>
              <a:ext uri="{FF2B5EF4-FFF2-40B4-BE49-F238E27FC236}">
                <a16:creationId xmlns:a16="http://schemas.microsoft.com/office/drawing/2014/main" id="{8E1D05DF-41AB-6C18-FF68-1952DA67A45D}"/>
              </a:ext>
            </a:extLst>
          </p:cNvPr>
          <p:cNvSpPr txBox="1"/>
          <p:nvPr/>
        </p:nvSpPr>
        <p:spPr>
          <a:xfrm>
            <a:off x="161867" y="6360526"/>
            <a:ext cx="9937104" cy="369332"/>
          </a:xfrm>
          <a:prstGeom prst="rect">
            <a:avLst/>
          </a:prstGeom>
          <a:noFill/>
        </p:spPr>
        <p:txBody>
          <a:bodyPr wrap="square">
            <a:spAutoFit/>
          </a:bodyPr>
          <a:lstStyle/>
          <a:p>
            <a:r>
              <a:rPr lang="en-US" altLang="zh-CN" sz="1800" dirty="0">
                <a:solidFill>
                  <a:schemeClr val="bg1"/>
                </a:solidFill>
              </a:rPr>
              <a:t>Deng, Y., Mao, J., Choi, J., &amp; Lê Cao, K. A. (2024) NAR Genomics and Bioinformatics</a:t>
            </a:r>
            <a:endParaRPr lang="zh-CN" altLang="en-US" sz="1800" dirty="0">
              <a:solidFill>
                <a:schemeClr val="bg1"/>
              </a:solidFill>
            </a:endParaRPr>
          </a:p>
        </p:txBody>
      </p:sp>
    </p:spTree>
    <p:extLst>
      <p:ext uri="{BB962C8B-B14F-4D97-AF65-F5344CB8AC3E}">
        <p14:creationId xmlns:p14="http://schemas.microsoft.com/office/powerpoint/2010/main" val="27834057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DBB86E1-2F91-E441-0334-140C56DA23E8}"/>
              </a:ext>
            </a:extLst>
          </p:cNvPr>
          <p:cNvSpPr>
            <a:spLocks noGrp="1"/>
          </p:cNvSpPr>
          <p:nvPr>
            <p:ph type="sldNum" sz="quarter" idx="15"/>
          </p:nvPr>
        </p:nvSpPr>
        <p:spPr/>
        <p:txBody>
          <a:bodyPr/>
          <a:lstStyle/>
          <a:p>
            <a:r>
              <a:rPr lang="en-AU" dirty="0"/>
              <a:t>Page [</a:t>
            </a:r>
            <a:fld id="{29D5CE74-914C-4689-99FC-1AEF49CE2B47}" type="slidenum">
              <a:rPr smtClean="0"/>
              <a:pPr/>
              <a:t>12</a:t>
            </a:fld>
            <a:r>
              <a:rPr dirty="0"/>
              <a:t>]</a:t>
            </a:r>
            <a:endParaRPr lang="en-AU" dirty="0"/>
          </a:p>
        </p:txBody>
      </p:sp>
      <p:sp>
        <p:nvSpPr>
          <p:cNvPr id="5" name="标题 4">
            <a:extLst>
              <a:ext uri="{FF2B5EF4-FFF2-40B4-BE49-F238E27FC236}">
                <a16:creationId xmlns:a16="http://schemas.microsoft.com/office/drawing/2014/main" id="{4CB9128A-460D-E686-69DB-B83B10E10D3E}"/>
              </a:ext>
            </a:extLst>
          </p:cNvPr>
          <p:cNvSpPr>
            <a:spLocks noGrp="1"/>
          </p:cNvSpPr>
          <p:nvPr>
            <p:ph type="title"/>
          </p:nvPr>
        </p:nvSpPr>
        <p:spPr/>
        <p:txBody>
          <a:bodyPr/>
          <a:lstStyle/>
          <a:p>
            <a:r>
              <a:rPr lang="en-US" altLang="zh-CN" dirty="0" err="1"/>
              <a:t>StableMate</a:t>
            </a:r>
            <a:r>
              <a:rPr lang="en-US" altLang="zh-CN" dirty="0"/>
              <a:t> algorithm</a:t>
            </a:r>
            <a:endParaRPr lang="zh-CN" altLang="en-US"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2AEFD539-29A4-D66B-F5DF-F464EB58B664}"/>
                  </a:ext>
                </a:extLst>
              </p:cNvPr>
              <p:cNvSpPr txBox="1"/>
              <p:nvPr/>
            </p:nvSpPr>
            <p:spPr>
              <a:xfrm>
                <a:off x="1906523" y="2098736"/>
                <a:ext cx="553548"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𝑎𝑙𝑙</m:t>
                          </m:r>
                        </m:sub>
                      </m:sSub>
                    </m:oMath>
                  </m:oMathPara>
                </a14:m>
                <a:endParaRPr lang="zh-CN" altLang="en-US" dirty="0"/>
              </a:p>
            </p:txBody>
          </p:sp>
        </mc:Choice>
        <mc:Fallback xmlns="">
          <p:sp>
            <p:nvSpPr>
              <p:cNvPr id="14" name="文本框 13">
                <a:extLst>
                  <a:ext uri="{FF2B5EF4-FFF2-40B4-BE49-F238E27FC236}">
                    <a16:creationId xmlns:a16="http://schemas.microsoft.com/office/drawing/2014/main" id="{2AEFD539-29A4-D66B-F5DF-F464EB58B664}"/>
                  </a:ext>
                </a:extLst>
              </p:cNvPr>
              <p:cNvSpPr txBox="1">
                <a:spLocks noRot="1" noChangeAspect="1" noMove="1" noResize="1" noEditPoints="1" noAdjustHandles="1" noChangeArrowheads="1" noChangeShapeType="1" noTextEdit="1"/>
              </p:cNvSpPr>
              <p:nvPr/>
            </p:nvSpPr>
            <p:spPr>
              <a:xfrm>
                <a:off x="1906523" y="2098736"/>
                <a:ext cx="553548" cy="369204"/>
              </a:xfrm>
              <a:prstGeom prst="rect">
                <a:avLst/>
              </a:prstGeom>
              <a:blipFill>
                <a:blip r:embed="rId3"/>
                <a:stretch>
                  <a:fillRect l="-12088" r="-2198" b="-1803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285A863F-EA3C-E2FB-E5A1-E929435F0F51}"/>
                  </a:ext>
                </a:extLst>
              </p:cNvPr>
              <p:cNvSpPr txBox="1"/>
              <p:nvPr/>
            </p:nvSpPr>
            <p:spPr>
              <a:xfrm>
                <a:off x="981205" y="3409948"/>
                <a:ext cx="2404183" cy="415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3</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𝑝</m:t>
                              </m:r>
                            </m:sup>
                          </m:sSubSup>
                        </m:e>
                      </m:d>
                    </m:oMath>
                  </m:oMathPara>
                </a14:m>
                <a:endParaRPr lang="zh-CN" altLang="en-US" dirty="0"/>
              </a:p>
            </p:txBody>
          </p:sp>
        </mc:Choice>
        <mc:Fallback xmlns="">
          <p:sp>
            <p:nvSpPr>
              <p:cNvPr id="15" name="文本框 14">
                <a:extLst>
                  <a:ext uri="{FF2B5EF4-FFF2-40B4-BE49-F238E27FC236}">
                    <a16:creationId xmlns:a16="http://schemas.microsoft.com/office/drawing/2014/main" id="{285A863F-EA3C-E2FB-E5A1-E929435F0F51}"/>
                  </a:ext>
                </a:extLst>
              </p:cNvPr>
              <p:cNvSpPr txBox="1">
                <a:spLocks noRot="1" noChangeAspect="1" noMove="1" noResize="1" noEditPoints="1" noAdjustHandles="1" noChangeArrowheads="1" noChangeShapeType="1" noTextEdit="1"/>
              </p:cNvSpPr>
              <p:nvPr/>
            </p:nvSpPr>
            <p:spPr>
              <a:xfrm>
                <a:off x="981205" y="3409948"/>
                <a:ext cx="2404183" cy="415050"/>
              </a:xfrm>
              <a:prstGeom prst="rect">
                <a:avLst/>
              </a:prstGeom>
              <a:blipFill>
                <a:blip r:embed="rId4"/>
                <a:stretch>
                  <a:fillRect/>
                </a:stretch>
              </a:blipFill>
            </p:spPr>
            <p:txBody>
              <a:bodyPr/>
              <a:lstStyle/>
              <a:p>
                <a:r>
                  <a:rPr lang="zh-CN" altLang="en-US">
                    <a:noFill/>
                  </a:rPr>
                  <a:t> </a:t>
                </a:r>
              </a:p>
            </p:txBody>
          </p:sp>
        </mc:Fallback>
      </mc:AlternateContent>
      <p:sp>
        <p:nvSpPr>
          <p:cNvPr id="16" name="箭头: 下 15">
            <a:extLst>
              <a:ext uri="{FF2B5EF4-FFF2-40B4-BE49-F238E27FC236}">
                <a16:creationId xmlns:a16="http://schemas.microsoft.com/office/drawing/2014/main" id="{DF9F713E-2AF9-F7A8-60D8-9DEB87069378}"/>
              </a:ext>
            </a:extLst>
          </p:cNvPr>
          <p:cNvSpPr/>
          <p:nvPr/>
        </p:nvSpPr>
        <p:spPr>
          <a:xfrm>
            <a:off x="1979798" y="4134108"/>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7" name="箭头: 下 16">
            <a:extLst>
              <a:ext uri="{FF2B5EF4-FFF2-40B4-BE49-F238E27FC236}">
                <a16:creationId xmlns:a16="http://schemas.microsoft.com/office/drawing/2014/main" id="{CE513B98-0B33-64F3-244A-C28A88BB1CA3}"/>
              </a:ext>
            </a:extLst>
          </p:cNvPr>
          <p:cNvSpPr/>
          <p:nvPr/>
        </p:nvSpPr>
        <p:spPr>
          <a:xfrm>
            <a:off x="1974678" y="2656749"/>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9" name="文本框 18">
            <a:extLst>
              <a:ext uri="{FF2B5EF4-FFF2-40B4-BE49-F238E27FC236}">
                <a16:creationId xmlns:a16="http://schemas.microsoft.com/office/drawing/2014/main" id="{47862D60-433C-AF86-20F6-5EE7413A11FE}"/>
              </a:ext>
            </a:extLst>
          </p:cNvPr>
          <p:cNvSpPr txBox="1"/>
          <p:nvPr/>
        </p:nvSpPr>
        <p:spPr>
          <a:xfrm>
            <a:off x="2502251" y="2740144"/>
            <a:ext cx="3148620" cy="400110"/>
          </a:xfrm>
          <a:prstGeom prst="rect">
            <a:avLst/>
          </a:prstGeom>
          <a:noFill/>
        </p:spPr>
        <p:txBody>
          <a:bodyPr wrap="square">
            <a:spAutoFit/>
          </a:bodyPr>
          <a:lstStyle/>
          <a:p>
            <a:r>
              <a:rPr lang="en-US" altLang="zh-CN" sz="2000" dirty="0"/>
              <a:t>ST2: select predictive sets </a:t>
            </a:r>
            <a:endParaRPr lang="zh-CN" altLang="en-US" sz="2000" dirty="0"/>
          </a:p>
        </p:txBody>
      </p:sp>
      <p:sp>
        <p:nvSpPr>
          <p:cNvPr id="2" name="文本框 1">
            <a:extLst>
              <a:ext uri="{FF2B5EF4-FFF2-40B4-BE49-F238E27FC236}">
                <a16:creationId xmlns:a16="http://schemas.microsoft.com/office/drawing/2014/main" id="{146BBA5B-4DA7-A199-999C-1EF08EF974C6}"/>
              </a:ext>
            </a:extLst>
          </p:cNvPr>
          <p:cNvSpPr txBox="1"/>
          <p:nvPr/>
        </p:nvSpPr>
        <p:spPr>
          <a:xfrm>
            <a:off x="2495600" y="4240747"/>
            <a:ext cx="4444764" cy="400110"/>
          </a:xfrm>
          <a:prstGeom prst="rect">
            <a:avLst/>
          </a:prstGeom>
          <a:noFill/>
        </p:spPr>
        <p:txBody>
          <a:bodyPr wrap="square">
            <a:spAutoFit/>
          </a:bodyPr>
          <a:lstStyle/>
          <a:p>
            <a:r>
              <a:rPr lang="en-US" altLang="zh-CN" sz="2000" dirty="0"/>
              <a:t>ST2: select stable and predictive sets </a:t>
            </a:r>
            <a:endParaRPr lang="zh-CN" altLang="en-US" sz="2000" dirty="0"/>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087572FB-54C2-2703-3B13-1FB6624C7CEC}"/>
                  </a:ext>
                </a:extLst>
              </p:cNvPr>
              <p:cNvSpPr txBox="1"/>
              <p:nvPr/>
            </p:nvSpPr>
            <p:spPr>
              <a:xfrm>
                <a:off x="748961" y="4969270"/>
                <a:ext cx="2868670" cy="415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3</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𝑠𝑝</m:t>
                              </m:r>
                            </m:sup>
                          </m:sSubSup>
                        </m:e>
                      </m:d>
                    </m:oMath>
                  </m:oMathPara>
                </a14:m>
                <a:endParaRPr lang="zh-CN" altLang="en-US" dirty="0"/>
              </a:p>
            </p:txBody>
          </p:sp>
        </mc:Choice>
        <mc:Fallback xmlns="">
          <p:sp>
            <p:nvSpPr>
              <p:cNvPr id="3" name="文本框 2">
                <a:extLst>
                  <a:ext uri="{FF2B5EF4-FFF2-40B4-BE49-F238E27FC236}">
                    <a16:creationId xmlns:a16="http://schemas.microsoft.com/office/drawing/2014/main" id="{087572FB-54C2-2703-3B13-1FB6624C7CEC}"/>
                  </a:ext>
                </a:extLst>
              </p:cNvPr>
              <p:cNvSpPr txBox="1">
                <a:spLocks noRot="1" noChangeAspect="1" noMove="1" noResize="1" noEditPoints="1" noAdjustHandles="1" noChangeArrowheads="1" noChangeShapeType="1" noTextEdit="1"/>
              </p:cNvSpPr>
              <p:nvPr/>
            </p:nvSpPr>
            <p:spPr>
              <a:xfrm>
                <a:off x="748961" y="4969270"/>
                <a:ext cx="2868670" cy="415050"/>
              </a:xfrm>
              <a:prstGeom prst="rect">
                <a:avLst/>
              </a:prstGeom>
              <a:blipFill>
                <a:blip r:embed="rId5"/>
                <a:stretch>
                  <a:fillRect/>
                </a:stretch>
              </a:blipFill>
            </p:spPr>
            <p:txBody>
              <a:bodyPr/>
              <a:lstStyle/>
              <a:p>
                <a:r>
                  <a:rPr lang="zh-CN" altLang="en-US">
                    <a:noFill/>
                  </a:rPr>
                  <a:t> </a:t>
                </a:r>
              </a:p>
            </p:txBody>
          </p:sp>
        </mc:Fallback>
      </mc:AlternateContent>
      <p:sp>
        <p:nvSpPr>
          <p:cNvPr id="6" name="文本框 24">
            <a:extLst>
              <a:ext uri="{FF2B5EF4-FFF2-40B4-BE49-F238E27FC236}">
                <a16:creationId xmlns:a16="http://schemas.microsoft.com/office/drawing/2014/main" id="{A18A2D72-F6A9-9041-59C1-E789D2C70DA0}"/>
              </a:ext>
            </a:extLst>
          </p:cNvPr>
          <p:cNvSpPr txBox="1"/>
          <p:nvPr/>
        </p:nvSpPr>
        <p:spPr>
          <a:xfrm>
            <a:off x="6588518" y="2159030"/>
            <a:ext cx="5400600" cy="461537"/>
          </a:xfrm>
          <a:prstGeom prst="rect">
            <a:avLst/>
          </a:prstGeom>
          <a:noFill/>
        </p:spPr>
        <p:txBody>
          <a:bodyPr wrap="square" rtlCol="0">
            <a:spAutoFit/>
          </a:bodyPr>
          <a:lstStyle/>
          <a:p>
            <a:pPr marL="952348" lvl="1" indent="-342900">
              <a:buFont typeface="Arial" panose="020B0604020202020204" pitchFamily="34" charset="0"/>
              <a:buChar char="•"/>
            </a:pPr>
            <a:r>
              <a:rPr lang="en-US" altLang="zh-CN" dirty="0"/>
              <a:t>SB must be the subset of MB</a:t>
            </a: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1806DDAC-6269-C635-F928-2572B45BE08A}"/>
                  </a:ext>
                </a:extLst>
              </p:cNvPr>
              <p:cNvSpPr txBox="1"/>
              <p:nvPr/>
            </p:nvSpPr>
            <p:spPr>
              <a:xfrm>
                <a:off x="4464002" y="4176887"/>
                <a:ext cx="6097044" cy="51328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𝑘</m:t>
                          </m:r>
                        </m:sub>
                        <m:sup>
                          <m:r>
                            <a:rPr lang="en-US" altLang="zh-CN" sz="2400" b="0" i="1" smtClean="0">
                              <a:latin typeface="Cambria Math" panose="02040503050406030204" pitchFamily="18" charset="0"/>
                            </a:rPr>
                            <m:t>𝑠𝑝</m:t>
                          </m:r>
                        </m:sup>
                      </m:sSubSup>
                      <m:r>
                        <a:rPr lang="en-US" altLang="zh-CN" sz="240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𝑘</m:t>
                          </m:r>
                        </m:sub>
                        <m:sup>
                          <m:r>
                            <a:rPr lang="en-US" altLang="zh-CN" sz="2400" i="1">
                              <a:latin typeface="Cambria Math" panose="02040503050406030204" pitchFamily="18" charset="0"/>
                            </a:rPr>
                            <m:t>𝑝</m:t>
                          </m:r>
                        </m:sup>
                      </m:sSubSup>
                    </m:oMath>
                  </m:oMathPara>
                </a14:m>
                <a:endParaRPr lang="zh-CN" altLang="en-US" dirty="0"/>
              </a:p>
            </p:txBody>
          </p:sp>
        </mc:Choice>
        <mc:Fallback xmlns="">
          <p:sp>
            <p:nvSpPr>
              <p:cNvPr id="9" name="文本框 8">
                <a:extLst>
                  <a:ext uri="{FF2B5EF4-FFF2-40B4-BE49-F238E27FC236}">
                    <a16:creationId xmlns:a16="http://schemas.microsoft.com/office/drawing/2014/main" id="{1806DDAC-6269-C635-F928-2572B45BE08A}"/>
                  </a:ext>
                </a:extLst>
              </p:cNvPr>
              <p:cNvSpPr txBox="1">
                <a:spLocks noRot="1" noChangeAspect="1" noMove="1" noResize="1" noEditPoints="1" noAdjustHandles="1" noChangeArrowheads="1" noChangeShapeType="1" noTextEdit="1"/>
              </p:cNvSpPr>
              <p:nvPr/>
            </p:nvSpPr>
            <p:spPr>
              <a:xfrm>
                <a:off x="4464002" y="4176887"/>
                <a:ext cx="6097044" cy="513282"/>
              </a:xfrm>
              <a:prstGeom prst="rect">
                <a:avLst/>
              </a:prstGeom>
              <a:blipFill>
                <a:blip r:embed="rId7"/>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FF697B27-BEDD-8AF2-B187-4BAD198EAFE5}"/>
              </a:ext>
            </a:extLst>
          </p:cNvPr>
          <p:cNvSpPr txBox="1"/>
          <p:nvPr/>
        </p:nvSpPr>
        <p:spPr>
          <a:xfrm>
            <a:off x="792025" y="1090137"/>
            <a:ext cx="9475235" cy="830740"/>
          </a:xfrm>
          <a:prstGeom prst="rect">
            <a:avLst/>
          </a:prstGeom>
          <a:noFill/>
        </p:spPr>
        <p:txBody>
          <a:bodyPr wrap="square" rtlCol="0">
            <a:spAutoFit/>
          </a:bodyPr>
          <a:lstStyle/>
          <a:p>
            <a:r>
              <a:rPr lang="en-US" altLang="zh-CN" dirty="0" err="1"/>
              <a:t>StableMate</a:t>
            </a:r>
            <a:r>
              <a:rPr lang="en-US" altLang="zh-CN" dirty="0"/>
              <a:t> is an ensemble approach, whose selections </a:t>
            </a:r>
            <a:r>
              <a:rPr lang="en-US" altLang="zh-CN"/>
              <a:t>are made a </a:t>
            </a:r>
            <a:r>
              <a:rPr lang="en-US" altLang="zh-CN" dirty="0"/>
              <a:t>stochastic selector (ST2). </a:t>
            </a:r>
            <a:endParaRPr lang="zh-CN" altLang="en-US" dirty="0"/>
          </a:p>
        </p:txBody>
      </p:sp>
      <p:pic>
        <p:nvPicPr>
          <p:cNvPr id="10" name="Picture 10">
            <a:extLst>
              <a:ext uri="{FF2B5EF4-FFF2-40B4-BE49-F238E27FC236}">
                <a16:creationId xmlns:a16="http://schemas.microsoft.com/office/drawing/2014/main" id="{5D413C2B-EF67-298C-0BAA-7E9C67609C60}"/>
              </a:ext>
            </a:extLst>
          </p:cNvPr>
          <p:cNvPicPr>
            <a:picLocks noChangeAspect="1"/>
          </p:cNvPicPr>
          <p:nvPr/>
        </p:nvPicPr>
        <p:blipFill>
          <a:blip r:embed="rId8"/>
          <a:stretch>
            <a:fillRect/>
          </a:stretch>
        </p:blipFill>
        <p:spPr>
          <a:xfrm>
            <a:off x="8308241" y="2658861"/>
            <a:ext cx="2759641" cy="3278425"/>
          </a:xfrm>
          <a:prstGeom prst="rect">
            <a:avLst/>
          </a:prstGeom>
        </p:spPr>
      </p:pic>
    </p:spTree>
    <p:extLst>
      <p:ext uri="{BB962C8B-B14F-4D97-AF65-F5344CB8AC3E}">
        <p14:creationId xmlns:p14="http://schemas.microsoft.com/office/powerpoint/2010/main" val="41575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P spid="3"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a:extLst>
              <a:ext uri="{FF2B5EF4-FFF2-40B4-BE49-F238E27FC236}">
                <a16:creationId xmlns:a16="http://schemas.microsoft.com/office/drawing/2014/main" id="{5DBB86E1-2F91-E441-0334-140C56DA23E8}"/>
              </a:ext>
            </a:extLst>
          </p:cNvPr>
          <p:cNvSpPr>
            <a:spLocks noGrp="1"/>
          </p:cNvSpPr>
          <p:nvPr>
            <p:ph type="sldNum" sz="quarter" idx="15"/>
          </p:nvPr>
        </p:nvSpPr>
        <p:spPr/>
        <p:txBody>
          <a:bodyPr/>
          <a:lstStyle/>
          <a:p>
            <a:r>
              <a:rPr lang="en-AU" dirty="0"/>
              <a:t>Page [</a:t>
            </a:r>
            <a:fld id="{29D5CE74-914C-4689-99FC-1AEF49CE2B47}" type="slidenum">
              <a:rPr smtClean="0"/>
              <a:pPr/>
              <a:t>13</a:t>
            </a:fld>
            <a:r>
              <a:rPr dirty="0"/>
              <a:t>]</a:t>
            </a:r>
            <a:endParaRPr lang="en-AU" dirty="0"/>
          </a:p>
        </p:txBody>
      </p:sp>
      <p:sp>
        <p:nvSpPr>
          <p:cNvPr id="5" name="标题 4">
            <a:extLst>
              <a:ext uri="{FF2B5EF4-FFF2-40B4-BE49-F238E27FC236}">
                <a16:creationId xmlns:a16="http://schemas.microsoft.com/office/drawing/2014/main" id="{4CB9128A-460D-E686-69DB-B83B10E10D3E}"/>
              </a:ext>
            </a:extLst>
          </p:cNvPr>
          <p:cNvSpPr>
            <a:spLocks noGrp="1"/>
          </p:cNvSpPr>
          <p:nvPr>
            <p:ph type="title"/>
          </p:nvPr>
        </p:nvSpPr>
        <p:spPr/>
        <p:txBody>
          <a:bodyPr/>
          <a:lstStyle/>
          <a:p>
            <a:r>
              <a:rPr lang="en-US" altLang="zh-CN" dirty="0"/>
              <a:t>Stochastic Stepwise (ST2) Selection</a:t>
            </a:r>
            <a:endParaRPr lang="zh-CN" altLang="en-US" dirty="0"/>
          </a:p>
        </p:txBody>
      </p:sp>
      <p:sp>
        <p:nvSpPr>
          <p:cNvPr id="11" name="文本框 10">
            <a:extLst>
              <a:ext uri="{FF2B5EF4-FFF2-40B4-BE49-F238E27FC236}">
                <a16:creationId xmlns:a16="http://schemas.microsoft.com/office/drawing/2014/main" id="{D8791C0C-0E5B-3B4C-162F-DF4DF574D4D8}"/>
              </a:ext>
            </a:extLst>
          </p:cNvPr>
          <p:cNvSpPr txBox="1"/>
          <p:nvPr/>
        </p:nvSpPr>
        <p:spPr>
          <a:xfrm>
            <a:off x="2786436" y="2348880"/>
            <a:ext cx="6624736" cy="2677656"/>
          </a:xfrm>
          <a:prstGeom prst="rect">
            <a:avLst/>
          </a:prstGeom>
          <a:noFill/>
        </p:spPr>
        <p:txBody>
          <a:bodyPr wrap="square">
            <a:spAutoFit/>
          </a:bodyPr>
          <a:lstStyle/>
          <a:p>
            <a:pPr marL="457200" indent="-457200">
              <a:buFont typeface="+mj-lt"/>
              <a:buAutoNum type="arabicPeriod"/>
            </a:pPr>
            <a:r>
              <a:rPr lang="en-US" altLang="zh-CN" sz="2400" dirty="0"/>
              <a:t>Fit regression model.</a:t>
            </a:r>
          </a:p>
          <a:p>
            <a:pPr marL="457200" indent="-457200">
              <a:buFont typeface="+mj-lt"/>
              <a:buAutoNum type="arabicPeriod"/>
            </a:pPr>
            <a:endParaRPr lang="en-US" altLang="zh-CN" sz="2400" dirty="0"/>
          </a:p>
          <a:p>
            <a:pPr marL="457200" indent="-457200">
              <a:buFont typeface="+mj-lt"/>
              <a:buAutoNum type="arabicPeriod"/>
            </a:pPr>
            <a:r>
              <a:rPr lang="en-US" altLang="zh-CN" sz="2400" dirty="0"/>
              <a:t>Randomly subsample some predictor sets.</a:t>
            </a:r>
          </a:p>
          <a:p>
            <a:pPr marL="457200" indent="-457200">
              <a:buFont typeface="+mj-lt"/>
              <a:buAutoNum type="arabicPeriod"/>
            </a:pPr>
            <a:endParaRPr lang="en-US" altLang="zh-CN" sz="2400" dirty="0"/>
          </a:p>
          <a:p>
            <a:pPr marL="457200" indent="-457200">
              <a:buFont typeface="+mj-lt"/>
              <a:buAutoNum type="arabicPeriod"/>
            </a:pPr>
            <a:r>
              <a:rPr lang="en-US" altLang="zh-CN" sz="2400" dirty="0"/>
              <a:t>Add or remove </a:t>
            </a:r>
            <a:r>
              <a:rPr lang="en-US" altLang="zh-CN" sz="2400" dirty="0">
                <a:solidFill>
                  <a:schemeClr val="accent3"/>
                </a:solidFill>
              </a:rPr>
              <a:t>one set </a:t>
            </a:r>
            <a:r>
              <a:rPr lang="en-US" altLang="zh-CN" sz="2400" dirty="0"/>
              <a:t>per step</a:t>
            </a:r>
          </a:p>
          <a:p>
            <a:pPr marL="457200" indent="-457200">
              <a:buFont typeface="+mj-lt"/>
              <a:buAutoNum type="arabicPeriod"/>
            </a:pPr>
            <a:endParaRPr lang="en-US" altLang="zh-CN" sz="2400" dirty="0"/>
          </a:p>
          <a:p>
            <a:pPr marL="457200" indent="-457200">
              <a:buFont typeface="+mj-lt"/>
              <a:buAutoNum type="arabicPeriod"/>
            </a:pPr>
            <a:r>
              <a:rPr lang="en-US" altLang="zh-CN" sz="2400" dirty="0"/>
              <a:t>Stop until no improvement.</a:t>
            </a:r>
            <a:endParaRPr lang="zh-CN" altLang="en-US" sz="2400" dirty="0"/>
          </a:p>
        </p:txBody>
      </p:sp>
      <p:sp>
        <p:nvSpPr>
          <p:cNvPr id="2" name="文本框 1">
            <a:extLst>
              <a:ext uri="{FF2B5EF4-FFF2-40B4-BE49-F238E27FC236}">
                <a16:creationId xmlns:a16="http://schemas.microsoft.com/office/drawing/2014/main" id="{AC4CCC0E-D59C-92F4-845A-E454F2D82DD5}"/>
              </a:ext>
            </a:extLst>
          </p:cNvPr>
          <p:cNvSpPr txBox="1"/>
          <p:nvPr/>
        </p:nvSpPr>
        <p:spPr>
          <a:xfrm>
            <a:off x="119336" y="6314423"/>
            <a:ext cx="2153154" cy="461537"/>
          </a:xfrm>
          <a:prstGeom prst="rect">
            <a:avLst/>
          </a:prstGeom>
          <a:noFill/>
        </p:spPr>
        <p:txBody>
          <a:bodyPr wrap="none" rtlCol="0">
            <a:spAutoFit/>
          </a:bodyPr>
          <a:lstStyle/>
          <a:p>
            <a:r>
              <a:rPr lang="en-US" altLang="zh-CN" dirty="0"/>
              <a:t>Xin et al. 2012</a:t>
            </a:r>
            <a:endParaRPr lang="zh-CN" altLang="en-US" dirty="0"/>
          </a:p>
        </p:txBody>
      </p:sp>
      <p:sp>
        <p:nvSpPr>
          <p:cNvPr id="3" name="文本框 2">
            <a:extLst>
              <a:ext uri="{FF2B5EF4-FFF2-40B4-BE49-F238E27FC236}">
                <a16:creationId xmlns:a16="http://schemas.microsoft.com/office/drawing/2014/main" id="{2F24EF2E-911E-2249-01AA-4A8EECDC342D}"/>
              </a:ext>
            </a:extLst>
          </p:cNvPr>
          <p:cNvSpPr txBox="1"/>
          <p:nvPr/>
        </p:nvSpPr>
        <p:spPr>
          <a:xfrm>
            <a:off x="607652" y="1344337"/>
            <a:ext cx="9512540" cy="461537"/>
          </a:xfrm>
          <a:prstGeom prst="rect">
            <a:avLst/>
          </a:prstGeom>
          <a:noFill/>
        </p:spPr>
        <p:txBody>
          <a:bodyPr wrap="none" rtlCol="0">
            <a:spAutoFit/>
          </a:bodyPr>
          <a:lstStyle/>
          <a:p>
            <a:r>
              <a:rPr lang="en-US" altLang="zh-CN" dirty="0"/>
              <a:t>Overcome the local optima issue of the classical stepwise selection  </a:t>
            </a:r>
            <a:endParaRPr lang="zh-CN" altLang="en-US" dirty="0"/>
          </a:p>
        </p:txBody>
      </p:sp>
      <p:sp>
        <p:nvSpPr>
          <p:cNvPr id="6" name="文本框 5">
            <a:extLst>
              <a:ext uri="{FF2B5EF4-FFF2-40B4-BE49-F238E27FC236}">
                <a16:creationId xmlns:a16="http://schemas.microsoft.com/office/drawing/2014/main" id="{BC5C5F27-668B-5087-DA5A-F56AB875E281}"/>
              </a:ext>
            </a:extLst>
          </p:cNvPr>
          <p:cNvSpPr txBox="1"/>
          <p:nvPr/>
        </p:nvSpPr>
        <p:spPr>
          <a:xfrm>
            <a:off x="607652" y="5459968"/>
            <a:ext cx="8198078" cy="461537"/>
          </a:xfrm>
          <a:prstGeom prst="rect">
            <a:avLst/>
          </a:prstGeom>
          <a:noFill/>
        </p:spPr>
        <p:txBody>
          <a:bodyPr wrap="none" rtlCol="0">
            <a:spAutoFit/>
          </a:bodyPr>
          <a:lstStyle/>
          <a:p>
            <a:r>
              <a:rPr lang="en-US" altLang="zh-CN" dirty="0"/>
              <a:t>Enlarged search space, increase the variability of selection</a:t>
            </a:r>
            <a:endParaRPr lang="zh-CN" altLang="en-US" dirty="0"/>
          </a:p>
        </p:txBody>
      </p:sp>
    </p:spTree>
    <p:extLst>
      <p:ext uri="{BB962C8B-B14F-4D97-AF65-F5344CB8AC3E}">
        <p14:creationId xmlns:p14="http://schemas.microsoft.com/office/powerpoint/2010/main" val="116662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4">
            <a:extLst>
              <a:ext uri="{FF2B5EF4-FFF2-40B4-BE49-F238E27FC236}">
                <a16:creationId xmlns:a16="http://schemas.microsoft.com/office/drawing/2014/main" id="{76ED7F35-46EF-C334-7810-0CDF9556E29F}"/>
              </a:ext>
            </a:extLst>
          </p:cNvPr>
          <p:cNvSpPr>
            <a:spLocks noGrp="1"/>
          </p:cNvSpPr>
          <p:nvPr>
            <p:ph type="title"/>
          </p:nvPr>
        </p:nvSpPr>
        <p:spPr>
          <a:xfrm>
            <a:off x="345600" y="342000"/>
            <a:ext cx="9695205" cy="531544"/>
          </a:xfrm>
        </p:spPr>
        <p:txBody>
          <a:bodyPr/>
          <a:lstStyle/>
          <a:p>
            <a:r>
              <a:rPr lang="en-US" altLang="zh-CN" dirty="0"/>
              <a:t>Objectives</a:t>
            </a:r>
            <a:endParaRPr lang="zh-CN" altLang="en-US" dirty="0"/>
          </a:p>
        </p:txBody>
      </p:sp>
      <p:sp>
        <p:nvSpPr>
          <p:cNvPr id="4" name="Slide Number Placeholder 3">
            <a:extLst>
              <a:ext uri="{FF2B5EF4-FFF2-40B4-BE49-F238E27FC236}">
                <a16:creationId xmlns:a16="http://schemas.microsoft.com/office/drawing/2014/main" id="{311C997B-C196-033D-E77B-DE9DB1E93A74}"/>
              </a:ext>
            </a:extLst>
          </p:cNvPr>
          <p:cNvSpPr>
            <a:spLocks noGrp="1"/>
          </p:cNvSpPr>
          <p:nvPr>
            <p:ph type="sldNum" sz="quarter" idx="15"/>
          </p:nvPr>
        </p:nvSpPr>
        <p:spPr>
          <a:xfrm>
            <a:off x="10245344" y="6437192"/>
            <a:ext cx="1579139" cy="216000"/>
          </a:xfrm>
        </p:spPr>
        <p:txBody>
          <a:bodyPr/>
          <a:lstStyle/>
          <a:p>
            <a:r>
              <a:rPr lang="en-AU"/>
              <a:t>Page [</a:t>
            </a:r>
            <a:fld id="{29D5CE74-914C-4689-99FC-1AEF49CE2B47}" type="slidenum">
              <a:rPr smtClean="0"/>
              <a:pPr/>
              <a:t>14</a:t>
            </a:fld>
            <a:r>
              <a:t>]</a:t>
            </a:r>
            <a:endParaRPr lang="en-AU" dirty="0"/>
          </a:p>
        </p:txBody>
      </p:sp>
      <mc:AlternateContent xmlns:mc="http://schemas.openxmlformats.org/markup-compatibility/2006" xmlns:a14="http://schemas.microsoft.com/office/drawing/2010/main">
        <mc:Choice Requires="a14">
          <p:sp>
            <p:nvSpPr>
              <p:cNvPr id="10" name="文本框 13">
                <a:extLst>
                  <a:ext uri="{FF2B5EF4-FFF2-40B4-BE49-F238E27FC236}">
                    <a16:creationId xmlns:a16="http://schemas.microsoft.com/office/drawing/2014/main" id="{84CF57AA-D65B-1BBF-B58B-E9F0541D6FD7}"/>
                  </a:ext>
                </a:extLst>
              </p:cNvPr>
              <p:cNvSpPr txBox="1"/>
              <p:nvPr/>
            </p:nvSpPr>
            <p:spPr>
              <a:xfrm>
                <a:off x="1881127" y="1510253"/>
                <a:ext cx="553548"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𝑎𝑙𝑙</m:t>
                          </m:r>
                        </m:sub>
                      </m:sSub>
                    </m:oMath>
                  </m:oMathPara>
                </a14:m>
                <a:endParaRPr lang="zh-CN" altLang="en-US" dirty="0"/>
              </a:p>
            </p:txBody>
          </p:sp>
        </mc:Choice>
        <mc:Fallback xmlns="">
          <p:sp>
            <p:nvSpPr>
              <p:cNvPr id="10" name="文本框 13">
                <a:extLst>
                  <a:ext uri="{FF2B5EF4-FFF2-40B4-BE49-F238E27FC236}">
                    <a16:creationId xmlns:a16="http://schemas.microsoft.com/office/drawing/2014/main" id="{84CF57AA-D65B-1BBF-B58B-E9F0541D6FD7}"/>
                  </a:ext>
                </a:extLst>
              </p:cNvPr>
              <p:cNvSpPr txBox="1">
                <a:spLocks noRot="1" noChangeAspect="1" noMove="1" noResize="1" noEditPoints="1" noAdjustHandles="1" noChangeArrowheads="1" noChangeShapeType="1" noTextEdit="1"/>
              </p:cNvSpPr>
              <p:nvPr/>
            </p:nvSpPr>
            <p:spPr>
              <a:xfrm>
                <a:off x="1881127" y="1510253"/>
                <a:ext cx="553548" cy="369204"/>
              </a:xfrm>
              <a:prstGeom prst="rect">
                <a:avLst/>
              </a:prstGeom>
              <a:blipFill>
                <a:blip r:embed="rId3"/>
                <a:stretch>
                  <a:fillRect l="-12222" r="-3333" b="-2000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文本框 14">
                <a:extLst>
                  <a:ext uri="{FF2B5EF4-FFF2-40B4-BE49-F238E27FC236}">
                    <a16:creationId xmlns:a16="http://schemas.microsoft.com/office/drawing/2014/main" id="{530749BA-821E-61D0-485A-2C75343725C0}"/>
                  </a:ext>
                </a:extLst>
              </p:cNvPr>
              <p:cNvSpPr txBox="1"/>
              <p:nvPr/>
            </p:nvSpPr>
            <p:spPr>
              <a:xfrm>
                <a:off x="955809" y="2821465"/>
                <a:ext cx="3224088" cy="415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panose="02040503050406030204" pitchFamily="18" charset="0"/>
                            </a:rPr>
                          </m:ctrlPr>
                        </m:sSupPr>
                        <m:e>
                          <m:r>
                            <a:rPr lang="en-US" altLang="zh-CN" sz="2400">
                              <a:latin typeface="Cambria Math" panose="02040503050406030204" pitchFamily="18" charset="0"/>
                            </a:rPr>
                            <m:t>ℰ</m:t>
                          </m:r>
                        </m:e>
                        <m:sup>
                          <m:r>
                            <a:rPr lang="en-US" altLang="zh-CN" sz="2400">
                              <a:latin typeface="Cambria Math" panose="02040503050406030204" pitchFamily="18" charset="0"/>
                            </a:rPr>
                            <m:t>𝑝</m:t>
                          </m:r>
                        </m:sup>
                      </m:sSup>
                      <m:r>
                        <a:rPr lang="en-US" altLang="zh-CN" sz="2400">
                          <a:latin typeface="Cambria Math" panose="02040503050406030204" pitchFamily="18" charset="0"/>
                        </a:rPr>
                        <m:t>=</m:t>
                      </m:r>
                      <m:r>
                        <a:rPr lang="en-US" altLang="zh-CN" sz="2400" i="1">
                          <a:latin typeface="Cambria Math" panose="02040503050406030204" pitchFamily="18" charset="0"/>
                        </a:rPr>
                        <m:t> </m:t>
                      </m:r>
                      <m:d>
                        <m:dPr>
                          <m:begChr m:val="{"/>
                          <m:endChr m:val="}"/>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3</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𝑝</m:t>
                              </m:r>
                            </m:sup>
                          </m:sSubSup>
                        </m:e>
                      </m:d>
                    </m:oMath>
                  </m:oMathPara>
                </a14:m>
                <a:endParaRPr lang="zh-CN" altLang="en-US" dirty="0"/>
              </a:p>
            </p:txBody>
          </p:sp>
        </mc:Choice>
        <mc:Fallback xmlns="">
          <p:sp>
            <p:nvSpPr>
              <p:cNvPr id="11" name="文本框 14">
                <a:extLst>
                  <a:ext uri="{FF2B5EF4-FFF2-40B4-BE49-F238E27FC236}">
                    <a16:creationId xmlns:a16="http://schemas.microsoft.com/office/drawing/2014/main" id="{530749BA-821E-61D0-485A-2C75343725C0}"/>
                  </a:ext>
                </a:extLst>
              </p:cNvPr>
              <p:cNvSpPr txBox="1">
                <a:spLocks noRot="1" noChangeAspect="1" noMove="1" noResize="1" noEditPoints="1" noAdjustHandles="1" noChangeArrowheads="1" noChangeShapeType="1" noTextEdit="1"/>
              </p:cNvSpPr>
              <p:nvPr/>
            </p:nvSpPr>
            <p:spPr>
              <a:xfrm>
                <a:off x="955809" y="2821465"/>
                <a:ext cx="3224088" cy="415050"/>
              </a:xfrm>
              <a:prstGeom prst="rect">
                <a:avLst/>
              </a:prstGeom>
              <a:blipFill>
                <a:blip r:embed="rId4"/>
                <a:stretch>
                  <a:fillRect/>
                </a:stretch>
              </a:blipFill>
            </p:spPr>
            <p:txBody>
              <a:bodyPr/>
              <a:lstStyle/>
              <a:p>
                <a:r>
                  <a:rPr lang="zh-CN" altLang="en-US">
                    <a:noFill/>
                  </a:rPr>
                  <a:t> </a:t>
                </a:r>
              </a:p>
            </p:txBody>
          </p:sp>
        </mc:Fallback>
      </mc:AlternateContent>
      <p:sp>
        <p:nvSpPr>
          <p:cNvPr id="12" name="箭头: 下 15">
            <a:extLst>
              <a:ext uri="{FF2B5EF4-FFF2-40B4-BE49-F238E27FC236}">
                <a16:creationId xmlns:a16="http://schemas.microsoft.com/office/drawing/2014/main" id="{858B5A59-0A96-03D1-E096-D8609117AA6B}"/>
              </a:ext>
            </a:extLst>
          </p:cNvPr>
          <p:cNvSpPr/>
          <p:nvPr/>
        </p:nvSpPr>
        <p:spPr>
          <a:xfrm>
            <a:off x="1954402" y="3545625"/>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3" name="箭头: 下 16">
            <a:extLst>
              <a:ext uri="{FF2B5EF4-FFF2-40B4-BE49-F238E27FC236}">
                <a16:creationId xmlns:a16="http://schemas.microsoft.com/office/drawing/2014/main" id="{9DAECB3C-9658-B66D-5A21-4A11AC28DE93}"/>
              </a:ext>
            </a:extLst>
          </p:cNvPr>
          <p:cNvSpPr/>
          <p:nvPr/>
        </p:nvSpPr>
        <p:spPr>
          <a:xfrm>
            <a:off x="1949282" y="2068266"/>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4" name="文本框 18">
            <a:extLst>
              <a:ext uri="{FF2B5EF4-FFF2-40B4-BE49-F238E27FC236}">
                <a16:creationId xmlns:a16="http://schemas.microsoft.com/office/drawing/2014/main" id="{E5F476BB-DF14-6A42-64C3-08AA1D17917C}"/>
              </a:ext>
            </a:extLst>
          </p:cNvPr>
          <p:cNvSpPr txBox="1"/>
          <p:nvPr/>
        </p:nvSpPr>
        <p:spPr>
          <a:xfrm>
            <a:off x="2511372" y="2151661"/>
            <a:ext cx="4169813" cy="400110"/>
          </a:xfrm>
          <a:prstGeom prst="rect">
            <a:avLst/>
          </a:prstGeom>
          <a:noFill/>
        </p:spPr>
        <p:txBody>
          <a:bodyPr wrap="square">
            <a:spAutoFit/>
          </a:bodyPr>
          <a:lstStyle/>
          <a:p>
            <a:r>
              <a:rPr lang="en-US" altLang="zh-CN" sz="2000" dirty="0"/>
              <a:t>ST2: minimize BIC </a:t>
            </a:r>
            <a:endParaRPr lang="zh-CN" altLang="en-US" sz="2000" dirty="0"/>
          </a:p>
        </p:txBody>
      </p:sp>
      <mc:AlternateContent xmlns:mc="http://schemas.openxmlformats.org/markup-compatibility/2006" xmlns:a14="http://schemas.microsoft.com/office/drawing/2010/main">
        <mc:Choice Requires="a14">
          <p:sp>
            <p:nvSpPr>
              <p:cNvPr id="16" name="文本框 2">
                <a:extLst>
                  <a:ext uri="{FF2B5EF4-FFF2-40B4-BE49-F238E27FC236}">
                    <a16:creationId xmlns:a16="http://schemas.microsoft.com/office/drawing/2014/main" id="{24846673-987F-C815-C794-4AB3BFC5500F}"/>
                  </a:ext>
                </a:extLst>
              </p:cNvPr>
              <p:cNvSpPr txBox="1"/>
              <p:nvPr/>
            </p:nvSpPr>
            <p:spPr>
              <a:xfrm>
                <a:off x="738897" y="4380787"/>
                <a:ext cx="3796424" cy="415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panose="02040503050406030204" pitchFamily="18" charset="0"/>
                            </a:rPr>
                          </m:ctrlPr>
                        </m:sSupPr>
                        <m:e>
                          <m:r>
                            <a:rPr lang="en-US" altLang="zh-CN" sz="2400">
                              <a:latin typeface="Cambria Math" panose="02040503050406030204" pitchFamily="18" charset="0"/>
                            </a:rPr>
                            <m:t>ℰ</m:t>
                          </m:r>
                        </m:e>
                        <m:sup>
                          <m:r>
                            <m:rPr>
                              <m:sty m:val="p"/>
                            </m:rPr>
                            <a:rPr lang="en-US" altLang="zh-CN" sz="2400" i="1">
                              <a:latin typeface="Cambria Math" panose="02040503050406030204" pitchFamily="18" charset="0"/>
                            </a:rPr>
                            <m:t>sp</m:t>
                          </m:r>
                        </m:sup>
                      </m:sSup>
                      <m:r>
                        <a:rPr lang="en-US" altLang="zh-CN" sz="2400" i="1">
                          <a:latin typeface="Cambria Math" panose="02040503050406030204" pitchFamily="18" charset="0"/>
                        </a:rPr>
                        <m:t> </m:t>
                      </m:r>
                      <m:r>
                        <a:rPr lang="en-US" altLang="zh-CN" sz="2400" b="0" i="1" smtClean="0">
                          <a:latin typeface="Cambria Math" panose="02040503050406030204" pitchFamily="18" charset="0"/>
                        </a:rPr>
                        <m:t>=</m:t>
                      </m:r>
                      <m:d>
                        <m:dPr>
                          <m:begChr m:val="{"/>
                          <m:endChr m:val="}"/>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3</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𝑠𝑝</m:t>
                              </m:r>
                            </m:sup>
                          </m:sSubSup>
                        </m:e>
                      </m:d>
                    </m:oMath>
                  </m:oMathPara>
                </a14:m>
                <a:endParaRPr lang="zh-CN" altLang="en-US" dirty="0"/>
              </a:p>
            </p:txBody>
          </p:sp>
        </mc:Choice>
        <mc:Fallback xmlns="">
          <p:sp>
            <p:nvSpPr>
              <p:cNvPr id="16" name="文本框 2">
                <a:extLst>
                  <a:ext uri="{FF2B5EF4-FFF2-40B4-BE49-F238E27FC236}">
                    <a16:creationId xmlns:a16="http://schemas.microsoft.com/office/drawing/2014/main" id="{24846673-987F-C815-C794-4AB3BFC5500F}"/>
                  </a:ext>
                </a:extLst>
              </p:cNvPr>
              <p:cNvSpPr txBox="1">
                <a:spLocks noRot="1" noChangeAspect="1" noMove="1" noResize="1" noEditPoints="1" noAdjustHandles="1" noChangeArrowheads="1" noChangeShapeType="1" noTextEdit="1"/>
              </p:cNvSpPr>
              <p:nvPr/>
            </p:nvSpPr>
            <p:spPr>
              <a:xfrm>
                <a:off x="738897" y="4380787"/>
                <a:ext cx="3796424" cy="415050"/>
              </a:xfrm>
              <a:prstGeom prst="rect">
                <a:avLst/>
              </a:prstGeom>
              <a:blipFill>
                <a:blip r:embed="rId5"/>
                <a:stretch>
                  <a:fillRect/>
                </a:stretch>
              </a:blipFill>
            </p:spPr>
            <p:txBody>
              <a:bodyPr/>
              <a:lstStyle/>
              <a:p>
                <a:r>
                  <a:rPr lang="zh-CN" altLang="en-US">
                    <a:noFill/>
                  </a:rPr>
                  <a:t> </a:t>
                </a:r>
              </a:p>
            </p:txBody>
          </p:sp>
        </mc:Fallback>
      </mc:AlternateContent>
      <p:sp>
        <p:nvSpPr>
          <p:cNvPr id="17" name="文本框 18">
            <a:extLst>
              <a:ext uri="{FF2B5EF4-FFF2-40B4-BE49-F238E27FC236}">
                <a16:creationId xmlns:a16="http://schemas.microsoft.com/office/drawing/2014/main" id="{9272E276-2FB8-E933-E8E6-3E371C2D0B63}"/>
              </a:ext>
            </a:extLst>
          </p:cNvPr>
          <p:cNvSpPr txBox="1"/>
          <p:nvPr/>
        </p:nvSpPr>
        <p:spPr>
          <a:xfrm>
            <a:off x="2511372" y="3475132"/>
            <a:ext cx="4808764" cy="707886"/>
          </a:xfrm>
          <a:prstGeom prst="rect">
            <a:avLst/>
          </a:prstGeom>
          <a:noFill/>
        </p:spPr>
        <p:txBody>
          <a:bodyPr wrap="square">
            <a:spAutoFit/>
          </a:bodyPr>
          <a:lstStyle/>
          <a:p>
            <a:r>
              <a:rPr lang="en-US" altLang="zh-CN" sz="2000" dirty="0"/>
              <a:t>ST2: optimize cross validation performance (MSE) across environments</a:t>
            </a:r>
            <a:endParaRPr lang="zh-CN" altLang="en-US" sz="2000" dirty="0"/>
          </a:p>
        </p:txBody>
      </p:sp>
      <p:sp>
        <p:nvSpPr>
          <p:cNvPr id="29" name="箭头: 下 15">
            <a:extLst>
              <a:ext uri="{FF2B5EF4-FFF2-40B4-BE49-F238E27FC236}">
                <a16:creationId xmlns:a16="http://schemas.microsoft.com/office/drawing/2014/main" id="{308AB5F9-5D20-1247-BBF9-333AE4727443}"/>
              </a:ext>
            </a:extLst>
          </p:cNvPr>
          <p:cNvSpPr/>
          <p:nvPr/>
        </p:nvSpPr>
        <p:spPr>
          <a:xfrm>
            <a:off x="1945457" y="5024121"/>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30" name="文本框 18">
            <a:extLst>
              <a:ext uri="{FF2B5EF4-FFF2-40B4-BE49-F238E27FC236}">
                <a16:creationId xmlns:a16="http://schemas.microsoft.com/office/drawing/2014/main" id="{9923AE98-3DAD-4593-A738-1413342E8C9C}"/>
              </a:ext>
            </a:extLst>
          </p:cNvPr>
          <p:cNvSpPr txBox="1"/>
          <p:nvPr/>
        </p:nvSpPr>
        <p:spPr>
          <a:xfrm>
            <a:off x="612489" y="5799215"/>
            <a:ext cx="4169813" cy="400110"/>
          </a:xfrm>
          <a:prstGeom prst="rect">
            <a:avLst/>
          </a:prstGeom>
          <a:noFill/>
        </p:spPr>
        <p:txBody>
          <a:bodyPr wrap="square">
            <a:spAutoFit/>
          </a:bodyPr>
          <a:lstStyle/>
          <a:p>
            <a:r>
              <a:rPr lang="en-US" altLang="zh-CN" sz="2000" dirty="0"/>
              <a:t>Calculate selection frequency</a:t>
            </a:r>
            <a:endParaRPr lang="zh-CN" altLang="en-US" sz="2000" dirty="0"/>
          </a:p>
        </p:txBody>
      </p:sp>
      <p:pic>
        <p:nvPicPr>
          <p:cNvPr id="31" name="Picture 30">
            <a:extLst>
              <a:ext uri="{FF2B5EF4-FFF2-40B4-BE49-F238E27FC236}">
                <a16:creationId xmlns:a16="http://schemas.microsoft.com/office/drawing/2014/main" id="{F578187B-3BDD-F993-F652-8D7E340D5D1C}"/>
              </a:ext>
            </a:extLst>
          </p:cNvPr>
          <p:cNvPicPr>
            <a:picLocks noChangeAspect="1"/>
          </p:cNvPicPr>
          <p:nvPr/>
        </p:nvPicPr>
        <p:blipFill>
          <a:blip r:embed="rId6"/>
          <a:stretch>
            <a:fillRect/>
          </a:stretch>
        </p:blipFill>
        <p:spPr>
          <a:xfrm>
            <a:off x="7536160" y="1510253"/>
            <a:ext cx="3794253" cy="3652253"/>
          </a:xfrm>
          <a:prstGeom prst="rect">
            <a:avLst/>
          </a:prstGeom>
        </p:spPr>
      </p:pic>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9E0F34D7-BA8D-C868-F2B5-1DB818AE3D0E}"/>
                  </a:ext>
                </a:extLst>
              </p:cNvPr>
              <p:cNvSpPr txBox="1"/>
              <p:nvPr/>
            </p:nvSpPr>
            <p:spPr>
              <a:xfrm>
                <a:off x="4289251" y="5777222"/>
                <a:ext cx="2322367" cy="7821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𝑝</m:t>
                          </m:r>
                        </m:sup>
                      </m:sSubSup>
                      <m:r>
                        <a:rPr lang="en-US" altLang="zh-CN" b="0" i="1" smtClean="0">
                          <a:latin typeface="Cambria Math" panose="02040503050406030204" pitchFamily="18" charset="0"/>
                        </a:rPr>
                        <m:t>=</m:t>
                      </m:r>
                      <m:r>
                        <a:rPr lang="en-US" altLang="zh-CN" i="1" smtClean="0">
                          <a:latin typeface="Cambria Math" panose="02040503050406030204" pitchFamily="18" charset="0"/>
                        </a:rPr>
                        <m:t>𝒫</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𝑖</m:t>
                              </m:r>
                            </m:sub>
                          </m:sSub>
                          <m:r>
                            <a:rPr lang="en-US" altLang="zh-CN"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a:latin typeface="Cambria Math" panose="02040503050406030204" pitchFamily="18" charset="0"/>
                                </a:rPr>
                                <m:t>ℰ</m:t>
                              </m:r>
                            </m:e>
                            <m:sup>
                              <m:r>
                                <a:rPr lang="en-US" altLang="zh-CN" sz="2400">
                                  <a:latin typeface="Cambria Math" panose="02040503050406030204" pitchFamily="18" charset="0"/>
                                </a:rPr>
                                <m:t>𝑝</m:t>
                              </m:r>
                            </m:sup>
                          </m:sSup>
                        </m:e>
                      </m:d>
                    </m:oMath>
                  </m:oMathPara>
                </a14:m>
                <a:endParaRPr/>
              </a:p>
              <a:p>
                <a:endParaRPr lang="zh-CN" altLang="en-US" dirty="0"/>
              </a:p>
            </p:txBody>
          </p:sp>
        </mc:Choice>
        <mc:Fallback xmlns="">
          <p:sp>
            <p:nvSpPr>
              <p:cNvPr id="3" name="文本框 2">
                <a:extLst>
                  <a:ext uri="{FF2B5EF4-FFF2-40B4-BE49-F238E27FC236}">
                    <a16:creationId xmlns:a16="http://schemas.microsoft.com/office/drawing/2014/main" id="{9E0F34D7-BA8D-C868-F2B5-1DB818AE3D0E}"/>
                  </a:ext>
                </a:extLst>
              </p:cNvPr>
              <p:cNvSpPr txBox="1">
                <a:spLocks noRot="1" noChangeAspect="1" noMove="1" noResize="1" noEditPoints="1" noAdjustHandles="1" noChangeArrowheads="1" noChangeShapeType="1" noTextEdit="1"/>
              </p:cNvSpPr>
              <p:nvPr/>
            </p:nvSpPr>
            <p:spPr>
              <a:xfrm>
                <a:off x="4289251" y="5777222"/>
                <a:ext cx="2322367" cy="782137"/>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090272AC-DE97-1BB0-4D00-6D84595B247F}"/>
                  </a:ext>
                </a:extLst>
              </p:cNvPr>
              <p:cNvSpPr txBox="1"/>
              <p:nvPr/>
            </p:nvSpPr>
            <p:spPr>
              <a:xfrm>
                <a:off x="6611618" y="5566597"/>
                <a:ext cx="2995051" cy="114826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𝑠</m:t>
                          </m:r>
                        </m:e>
                        <m:sub>
                          <m:r>
                            <a:rPr lang="en-US" altLang="zh-CN" b="0" i="1" smtClean="0">
                              <a:latin typeface="Cambria Math" panose="02040503050406030204" pitchFamily="18" charset="0"/>
                            </a:rPr>
                            <m:t>𝑖</m:t>
                          </m:r>
                        </m:sub>
                        <m:sup>
                          <m:r>
                            <m:rPr>
                              <m:sty m:val="p"/>
                            </m:rPr>
                            <a:rPr lang="en-US" altLang="zh-CN" b="0" i="1" smtClean="0">
                              <a:latin typeface="Cambria Math" panose="02040503050406030204" pitchFamily="18" charset="0"/>
                            </a:rPr>
                            <m:t>s</m:t>
                          </m:r>
                        </m:sup>
                      </m:sSubSup>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i="1">
                              <a:latin typeface="Cambria Math" panose="02040503050406030204" pitchFamily="18" charset="0"/>
                            </a:rPr>
                            <m:t>𝒫</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𝑖</m:t>
                                  </m:r>
                                </m:sub>
                              </m:sSub>
                              <m:r>
                                <a:rPr lang="en-US" altLang="zh-CN"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a:latin typeface="Cambria Math" panose="02040503050406030204" pitchFamily="18" charset="0"/>
                                    </a:rPr>
                                    <m:t>ℰ</m:t>
                                  </m:r>
                                </m:e>
                                <m:sup>
                                  <m:r>
                                    <m:rPr>
                                      <m:sty m:val="p"/>
                                    </m:rPr>
                                    <a:rPr lang="en-US" altLang="zh-CN" sz="2400" b="0" i="0" smtClean="0">
                                      <a:latin typeface="Cambria Math" panose="02040503050406030204" pitchFamily="18" charset="0"/>
                                    </a:rPr>
                                    <m:t>s</m:t>
                                  </m:r>
                                  <m:r>
                                    <a:rPr lang="en-US" altLang="zh-CN" sz="2400">
                                      <a:latin typeface="Cambria Math" panose="02040503050406030204" pitchFamily="18" charset="0"/>
                                    </a:rPr>
                                    <m:t>𝑝</m:t>
                                  </m:r>
                                </m:sup>
                              </m:sSup>
                            </m:e>
                          </m:d>
                        </m:num>
                        <m:den>
                          <m:r>
                            <a:rPr lang="en-US" altLang="zh-CN" i="1">
                              <a:latin typeface="Cambria Math" panose="02040503050406030204" pitchFamily="18" charset="0"/>
                            </a:rPr>
                            <m:t>𝒫</m:t>
                          </m:r>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i="1">
                                      <a:latin typeface="Cambria Math" panose="02040503050406030204" pitchFamily="18" charset="0"/>
                                    </a:rPr>
                                    <m:t>𝑖</m:t>
                                  </m:r>
                                </m:sub>
                              </m:sSub>
                              <m:r>
                                <a:rPr lang="en-US" altLang="zh-CN" i="1">
                                  <a:latin typeface="Cambria Math" panose="02040503050406030204" pitchFamily="18" charset="0"/>
                                </a:rPr>
                                <m:t>∈</m:t>
                              </m:r>
                              <m:sSup>
                                <m:sSupPr>
                                  <m:ctrlPr>
                                    <a:rPr lang="en-US" altLang="zh-CN" sz="2400" i="1">
                                      <a:latin typeface="Cambria Math" panose="02040503050406030204" pitchFamily="18" charset="0"/>
                                    </a:rPr>
                                  </m:ctrlPr>
                                </m:sSupPr>
                                <m:e>
                                  <m:r>
                                    <a:rPr lang="en-US" altLang="zh-CN" sz="2400">
                                      <a:latin typeface="Cambria Math" panose="02040503050406030204" pitchFamily="18" charset="0"/>
                                    </a:rPr>
                                    <m:t>ℰ</m:t>
                                  </m:r>
                                </m:e>
                                <m:sup>
                                  <m:r>
                                    <a:rPr lang="en-US" altLang="zh-CN" sz="2400">
                                      <a:latin typeface="Cambria Math" panose="02040503050406030204" pitchFamily="18" charset="0"/>
                                    </a:rPr>
                                    <m:t>𝑝</m:t>
                                  </m:r>
                                </m:sup>
                              </m:sSup>
                            </m:e>
                          </m:d>
                        </m:den>
                      </m:f>
                    </m:oMath>
                  </m:oMathPara>
                </a14:m>
                <a:endParaRPr/>
              </a:p>
              <a:p>
                <a:endParaRPr lang="zh-CN" altLang="en-US" dirty="0"/>
              </a:p>
            </p:txBody>
          </p:sp>
        </mc:Choice>
        <mc:Fallback xmlns="">
          <p:sp>
            <p:nvSpPr>
              <p:cNvPr id="5" name="文本框 4">
                <a:extLst>
                  <a:ext uri="{FF2B5EF4-FFF2-40B4-BE49-F238E27FC236}">
                    <a16:creationId xmlns:a16="http://schemas.microsoft.com/office/drawing/2014/main" id="{090272AC-DE97-1BB0-4D00-6D84595B247F}"/>
                  </a:ext>
                </a:extLst>
              </p:cNvPr>
              <p:cNvSpPr txBox="1">
                <a:spLocks noRot="1" noChangeAspect="1" noMove="1" noResize="1" noEditPoints="1" noAdjustHandles="1" noChangeArrowheads="1" noChangeShapeType="1" noTextEdit="1"/>
              </p:cNvSpPr>
              <p:nvPr/>
            </p:nvSpPr>
            <p:spPr>
              <a:xfrm>
                <a:off x="6611618" y="5566597"/>
                <a:ext cx="2995051" cy="1148263"/>
              </a:xfrm>
              <a:prstGeom prst="rect">
                <a:avLst/>
              </a:prstGeom>
              <a:blipFill>
                <a:blip r:embed="rId8"/>
                <a:stretch>
                  <a:fillRect/>
                </a:stretch>
              </a:blipFill>
            </p:spPr>
            <p:txBody>
              <a:bodyPr/>
              <a:lstStyle/>
              <a:p>
                <a:r>
                  <a:rPr lang="zh-CN" altLang="en-US">
                    <a:noFill/>
                  </a:rPr>
                  <a:t> </a:t>
                </a:r>
              </a:p>
            </p:txBody>
          </p:sp>
        </mc:Fallback>
      </mc:AlternateContent>
      <p:sp>
        <p:nvSpPr>
          <p:cNvPr id="6" name="文本框 18">
            <a:extLst>
              <a:ext uri="{FF2B5EF4-FFF2-40B4-BE49-F238E27FC236}">
                <a16:creationId xmlns:a16="http://schemas.microsoft.com/office/drawing/2014/main" id="{ECC94ED6-6541-E856-8A08-DF7BB35ACB11}"/>
              </a:ext>
            </a:extLst>
          </p:cNvPr>
          <p:cNvSpPr txBox="1"/>
          <p:nvPr/>
        </p:nvSpPr>
        <p:spPr>
          <a:xfrm>
            <a:off x="4488816" y="6298805"/>
            <a:ext cx="4169813" cy="400110"/>
          </a:xfrm>
          <a:prstGeom prst="rect">
            <a:avLst/>
          </a:prstGeom>
          <a:noFill/>
        </p:spPr>
        <p:txBody>
          <a:bodyPr wrap="square">
            <a:spAutoFit/>
          </a:bodyPr>
          <a:lstStyle/>
          <a:p>
            <a:r>
              <a:rPr lang="en-US" altLang="zh-CN" sz="2000" dirty="0"/>
              <a:t>Prediction score</a:t>
            </a:r>
            <a:endParaRPr lang="zh-CN" altLang="en-US" sz="2000" dirty="0"/>
          </a:p>
        </p:txBody>
      </p:sp>
      <p:sp>
        <p:nvSpPr>
          <p:cNvPr id="7" name="文本框 18">
            <a:extLst>
              <a:ext uri="{FF2B5EF4-FFF2-40B4-BE49-F238E27FC236}">
                <a16:creationId xmlns:a16="http://schemas.microsoft.com/office/drawing/2014/main" id="{012E85F6-BD24-EBC1-93DE-9112819AAC43}"/>
              </a:ext>
            </a:extLst>
          </p:cNvPr>
          <p:cNvSpPr txBox="1"/>
          <p:nvPr/>
        </p:nvSpPr>
        <p:spPr>
          <a:xfrm>
            <a:off x="7284534" y="6306778"/>
            <a:ext cx="4169813" cy="400110"/>
          </a:xfrm>
          <a:prstGeom prst="rect">
            <a:avLst/>
          </a:prstGeom>
          <a:noFill/>
        </p:spPr>
        <p:txBody>
          <a:bodyPr wrap="square">
            <a:spAutoFit/>
          </a:bodyPr>
          <a:lstStyle/>
          <a:p>
            <a:r>
              <a:rPr lang="en-US" altLang="zh-CN" sz="2000" dirty="0"/>
              <a:t>Stability score</a:t>
            </a:r>
            <a:endParaRPr lang="zh-CN" altLang="en-US" sz="2000" dirty="0"/>
          </a:p>
        </p:txBody>
      </p:sp>
    </p:spTree>
    <p:extLst>
      <p:ext uri="{BB962C8B-B14F-4D97-AF65-F5344CB8AC3E}">
        <p14:creationId xmlns:p14="http://schemas.microsoft.com/office/powerpoint/2010/main" val="254244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B7593AD-2454-50A8-349F-C20460D1EA40}"/>
              </a:ext>
            </a:extLst>
          </p:cNvPr>
          <p:cNvPicPr>
            <a:picLocks noChangeAspect="1"/>
          </p:cNvPicPr>
          <p:nvPr/>
        </p:nvPicPr>
        <p:blipFill>
          <a:blip r:embed="rId3"/>
          <a:stretch>
            <a:fillRect/>
          </a:stretch>
        </p:blipFill>
        <p:spPr>
          <a:xfrm>
            <a:off x="5602279" y="2078981"/>
            <a:ext cx="5468738" cy="4111296"/>
          </a:xfrm>
          <a:prstGeom prst="rect">
            <a:avLst/>
          </a:prstGeom>
        </p:spPr>
      </p:pic>
      <p:sp>
        <p:nvSpPr>
          <p:cNvPr id="4" name="Slide Number Placeholder 3">
            <a:extLst>
              <a:ext uri="{FF2B5EF4-FFF2-40B4-BE49-F238E27FC236}">
                <a16:creationId xmlns:a16="http://schemas.microsoft.com/office/drawing/2014/main" id="{311C997B-C196-033D-E77B-DE9DB1E93A74}"/>
              </a:ext>
            </a:extLst>
          </p:cNvPr>
          <p:cNvSpPr>
            <a:spLocks noGrp="1"/>
          </p:cNvSpPr>
          <p:nvPr>
            <p:ph type="sldNum" sz="quarter" idx="15"/>
          </p:nvPr>
        </p:nvSpPr>
        <p:spPr/>
        <p:txBody>
          <a:bodyPr/>
          <a:lstStyle/>
          <a:p>
            <a:r>
              <a:rPr lang="en-AU"/>
              <a:t>Page [</a:t>
            </a:r>
            <a:fld id="{29D5CE74-914C-4689-99FC-1AEF49CE2B47}" type="slidenum">
              <a:rPr smtClean="0"/>
              <a:pPr/>
              <a:t>15</a:t>
            </a:fld>
            <a:r>
              <a:t>]</a:t>
            </a:r>
            <a:endParaRPr lang="en-AU" dirty="0"/>
          </a:p>
        </p:txBody>
      </p:sp>
      <mc:AlternateContent xmlns:mc="http://schemas.openxmlformats.org/markup-compatibility/2006" xmlns:a14="http://schemas.microsoft.com/office/drawing/2010/main">
        <mc:Choice Requires="a14">
          <p:sp>
            <p:nvSpPr>
              <p:cNvPr id="10" name="文本框 13">
                <a:extLst>
                  <a:ext uri="{FF2B5EF4-FFF2-40B4-BE49-F238E27FC236}">
                    <a16:creationId xmlns:a16="http://schemas.microsoft.com/office/drawing/2014/main" id="{84CF57AA-D65B-1BBF-B58B-E9F0541D6FD7}"/>
                  </a:ext>
                </a:extLst>
              </p:cNvPr>
              <p:cNvSpPr txBox="1"/>
              <p:nvPr/>
            </p:nvSpPr>
            <p:spPr>
              <a:xfrm>
                <a:off x="1881127" y="1510253"/>
                <a:ext cx="553548"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𝑆</m:t>
                          </m:r>
                        </m:e>
                        <m:sub>
                          <m:r>
                            <a:rPr lang="en-US" altLang="zh-CN" b="0" i="1" smtClean="0">
                              <a:latin typeface="Cambria Math" panose="02040503050406030204" pitchFamily="18" charset="0"/>
                            </a:rPr>
                            <m:t>𝑎𝑙𝑙</m:t>
                          </m:r>
                        </m:sub>
                      </m:sSub>
                    </m:oMath>
                  </m:oMathPara>
                </a14:m>
                <a:endParaRPr lang="zh-CN" altLang="en-US" dirty="0"/>
              </a:p>
            </p:txBody>
          </p:sp>
        </mc:Choice>
        <mc:Fallback xmlns="">
          <p:sp>
            <p:nvSpPr>
              <p:cNvPr id="10" name="文本框 13">
                <a:extLst>
                  <a:ext uri="{FF2B5EF4-FFF2-40B4-BE49-F238E27FC236}">
                    <a16:creationId xmlns:a16="http://schemas.microsoft.com/office/drawing/2014/main" id="{84CF57AA-D65B-1BBF-B58B-E9F0541D6FD7}"/>
                  </a:ext>
                </a:extLst>
              </p:cNvPr>
              <p:cNvSpPr txBox="1">
                <a:spLocks noRot="1" noChangeAspect="1" noMove="1" noResize="1" noEditPoints="1" noAdjustHandles="1" noChangeArrowheads="1" noChangeShapeType="1" noTextEdit="1"/>
              </p:cNvSpPr>
              <p:nvPr/>
            </p:nvSpPr>
            <p:spPr>
              <a:xfrm>
                <a:off x="1881127" y="1510253"/>
                <a:ext cx="553548" cy="369204"/>
              </a:xfrm>
              <a:prstGeom prst="rect">
                <a:avLst/>
              </a:prstGeom>
              <a:blipFill>
                <a:blip r:embed="rId4"/>
                <a:stretch>
                  <a:fillRect l="-12222" r="-3333" b="-20000"/>
                </a:stretch>
              </a:blipFill>
            </p:spPr>
            <p:txBody>
              <a:bodyPr/>
              <a:lstStyle/>
              <a:p>
                <a:r>
                  <a:rPr lang="en-AU">
                    <a:noFill/>
                  </a:rPr>
                  <a:t> </a:t>
                </a:r>
              </a:p>
            </p:txBody>
          </p:sp>
        </mc:Fallback>
      </mc:AlternateContent>
      <mc:AlternateContent xmlns:mc="http://schemas.openxmlformats.org/markup-compatibility/2006" xmlns:a14="http://schemas.microsoft.com/office/drawing/2010/main">
        <mc:Choice Requires="a14">
          <p:sp>
            <p:nvSpPr>
              <p:cNvPr id="11" name="文本框 14">
                <a:extLst>
                  <a:ext uri="{FF2B5EF4-FFF2-40B4-BE49-F238E27FC236}">
                    <a16:creationId xmlns:a16="http://schemas.microsoft.com/office/drawing/2014/main" id="{530749BA-821E-61D0-485A-2C75343725C0}"/>
                  </a:ext>
                </a:extLst>
              </p:cNvPr>
              <p:cNvSpPr txBox="1"/>
              <p:nvPr/>
            </p:nvSpPr>
            <p:spPr>
              <a:xfrm>
                <a:off x="695400" y="2823133"/>
                <a:ext cx="3156762" cy="415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b="0" i="1" smtClean="0">
                              <a:latin typeface="Cambria Math" panose="02040503050406030204" pitchFamily="18" charset="0"/>
                            </a:rPr>
                          </m:ctrlPr>
                        </m:sSupPr>
                        <m:e>
                          <m:r>
                            <a:rPr lang="en-US" altLang="zh-CN" sz="2400" b="0" i="0" smtClean="0">
                              <a:latin typeface="Cambria Math" panose="02040503050406030204" pitchFamily="18" charset="0"/>
                            </a:rPr>
                            <m:t>ℰ</m:t>
                          </m:r>
                        </m:e>
                        <m:sup>
                          <m:r>
                            <a:rPr lang="en-US" altLang="zh-CN" sz="2400" b="0" i="0" smtClean="0">
                              <a:latin typeface="Cambria Math" panose="02040503050406030204" pitchFamily="18" charset="0"/>
                            </a:rPr>
                            <m:t>𝑝</m:t>
                          </m:r>
                        </m:sup>
                      </m:sSup>
                      <m:r>
                        <a:rPr lang="en-US" altLang="zh-CN" sz="2400" b="0" i="0" smtClean="0">
                          <a:latin typeface="Cambria Math" panose="02040503050406030204" pitchFamily="18" charset="0"/>
                        </a:rPr>
                        <m:t>=</m:t>
                      </m:r>
                      <m:d>
                        <m:dPr>
                          <m:begChr m:val="{"/>
                          <m:endChr m:val="}"/>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3</m:t>
                              </m:r>
                            </m:sub>
                            <m:sup>
                              <m:r>
                                <a:rPr lang="en-US" altLang="zh-CN" sz="2400" b="0" i="1" smtClean="0">
                                  <a:latin typeface="Cambria Math" panose="02040503050406030204" pitchFamily="18" charset="0"/>
                                </a:rPr>
                                <m:t>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𝑝</m:t>
                              </m:r>
                            </m:sup>
                          </m:sSubSup>
                        </m:e>
                      </m:d>
                    </m:oMath>
                  </m:oMathPara>
                </a14:m>
                <a:endParaRPr lang="zh-CN" altLang="en-US" dirty="0"/>
              </a:p>
            </p:txBody>
          </p:sp>
        </mc:Choice>
        <mc:Fallback xmlns="">
          <p:sp>
            <p:nvSpPr>
              <p:cNvPr id="11" name="文本框 14">
                <a:extLst>
                  <a:ext uri="{FF2B5EF4-FFF2-40B4-BE49-F238E27FC236}">
                    <a16:creationId xmlns:a16="http://schemas.microsoft.com/office/drawing/2014/main" id="{530749BA-821E-61D0-485A-2C75343725C0}"/>
                  </a:ext>
                </a:extLst>
              </p:cNvPr>
              <p:cNvSpPr txBox="1">
                <a:spLocks noRot="1" noChangeAspect="1" noMove="1" noResize="1" noEditPoints="1" noAdjustHandles="1" noChangeArrowheads="1" noChangeShapeType="1" noTextEdit="1"/>
              </p:cNvSpPr>
              <p:nvPr/>
            </p:nvSpPr>
            <p:spPr>
              <a:xfrm>
                <a:off x="695400" y="2823133"/>
                <a:ext cx="3156762" cy="415050"/>
              </a:xfrm>
              <a:prstGeom prst="rect">
                <a:avLst/>
              </a:prstGeom>
              <a:blipFill>
                <a:blip r:embed="rId5"/>
                <a:stretch>
                  <a:fillRect/>
                </a:stretch>
              </a:blipFill>
            </p:spPr>
            <p:txBody>
              <a:bodyPr/>
              <a:lstStyle/>
              <a:p>
                <a:r>
                  <a:rPr lang="zh-CN" altLang="en-US">
                    <a:noFill/>
                  </a:rPr>
                  <a:t> </a:t>
                </a:r>
              </a:p>
            </p:txBody>
          </p:sp>
        </mc:Fallback>
      </mc:AlternateContent>
      <p:sp>
        <p:nvSpPr>
          <p:cNvPr id="12" name="箭头: 下 15">
            <a:extLst>
              <a:ext uri="{FF2B5EF4-FFF2-40B4-BE49-F238E27FC236}">
                <a16:creationId xmlns:a16="http://schemas.microsoft.com/office/drawing/2014/main" id="{858B5A59-0A96-03D1-E096-D8609117AA6B}"/>
              </a:ext>
            </a:extLst>
          </p:cNvPr>
          <p:cNvSpPr/>
          <p:nvPr/>
        </p:nvSpPr>
        <p:spPr>
          <a:xfrm>
            <a:off x="1954402" y="3545625"/>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3" name="箭头: 下 16">
            <a:extLst>
              <a:ext uri="{FF2B5EF4-FFF2-40B4-BE49-F238E27FC236}">
                <a16:creationId xmlns:a16="http://schemas.microsoft.com/office/drawing/2014/main" id="{9DAECB3C-9658-B66D-5A21-4A11AC28DE93}"/>
              </a:ext>
            </a:extLst>
          </p:cNvPr>
          <p:cNvSpPr/>
          <p:nvPr/>
        </p:nvSpPr>
        <p:spPr>
          <a:xfrm>
            <a:off x="1949282" y="2068266"/>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mc:AlternateContent xmlns:mc="http://schemas.openxmlformats.org/markup-compatibility/2006" xmlns:a14="http://schemas.microsoft.com/office/drawing/2010/main">
        <mc:Choice Requires="a14">
          <p:sp>
            <p:nvSpPr>
              <p:cNvPr id="16" name="文本框 2">
                <a:extLst>
                  <a:ext uri="{FF2B5EF4-FFF2-40B4-BE49-F238E27FC236}">
                    <a16:creationId xmlns:a16="http://schemas.microsoft.com/office/drawing/2014/main" id="{24846673-987F-C815-C794-4AB3BFC5500F}"/>
                  </a:ext>
                </a:extLst>
              </p:cNvPr>
              <p:cNvSpPr txBox="1"/>
              <p:nvPr/>
            </p:nvSpPr>
            <p:spPr>
              <a:xfrm>
                <a:off x="310441" y="4382455"/>
                <a:ext cx="3796424" cy="4150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zh-CN" sz="2400" i="1">
                              <a:latin typeface="Cambria Math" panose="02040503050406030204" pitchFamily="18" charset="0"/>
                            </a:rPr>
                          </m:ctrlPr>
                        </m:sSupPr>
                        <m:e>
                          <m:r>
                            <a:rPr lang="en-US" altLang="zh-CN" sz="2400">
                              <a:latin typeface="Cambria Math" panose="02040503050406030204" pitchFamily="18" charset="0"/>
                            </a:rPr>
                            <m:t>ℰ</m:t>
                          </m:r>
                        </m:e>
                        <m:sup>
                          <m:r>
                            <m:rPr>
                              <m:sty m:val="p"/>
                            </m:rPr>
                            <a:rPr lang="en-US" altLang="zh-CN" sz="2400" b="0" i="1" smtClean="0">
                              <a:latin typeface="Cambria Math" panose="02040503050406030204" pitchFamily="18" charset="0"/>
                            </a:rPr>
                            <m:t>sp</m:t>
                          </m:r>
                        </m:sup>
                      </m:sSup>
                      <m:r>
                        <a:rPr lang="en-US" altLang="zh-CN" sz="2400">
                          <a:latin typeface="Cambria Math" panose="02040503050406030204" pitchFamily="18" charset="0"/>
                        </a:rPr>
                        <m:t>=</m:t>
                      </m:r>
                      <m:r>
                        <a:rPr lang="en-US" altLang="zh-CN" sz="2400" i="1">
                          <a:latin typeface="Cambria Math" panose="02040503050406030204" pitchFamily="18" charset="0"/>
                        </a:rPr>
                        <m:t> </m:t>
                      </m:r>
                      <m:d>
                        <m:dPr>
                          <m:begChr m:val="{"/>
                          <m:endChr m:val="}"/>
                          <m:ctrlPr>
                            <a:rPr lang="en-US" altLang="zh-CN" sz="2400" b="0" i="1" smtClean="0">
                              <a:latin typeface="Cambria Math" panose="02040503050406030204" pitchFamily="18" charset="0"/>
                            </a:rPr>
                          </m:ctrlPr>
                        </m:dPr>
                        <m:e>
                          <m:sSubSup>
                            <m:sSubSupPr>
                              <m:ctrlPr>
                                <a:rPr lang="en-US" altLang="zh-CN" sz="2400" b="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3</m:t>
                              </m:r>
                            </m:sub>
                            <m:sup>
                              <m:r>
                                <a:rPr lang="en-US" altLang="zh-CN" sz="2400" b="0" i="1" smtClean="0">
                                  <a:latin typeface="Cambria Math" panose="02040503050406030204" pitchFamily="18" charset="0"/>
                                </a:rPr>
                                <m:t>𝑠𝑝</m:t>
                              </m:r>
                            </m:sup>
                          </m:sSubSup>
                          <m:r>
                            <a:rPr lang="en-US" altLang="zh-CN" sz="2400" b="0" i="1" smtClean="0">
                              <a:latin typeface="Cambria Math" panose="02040503050406030204" pitchFamily="18" charset="0"/>
                            </a:rPr>
                            <m:t>,…,</m:t>
                          </m:r>
                          <m:sSubSup>
                            <m:sSubSupPr>
                              <m:ctrlPr>
                                <a:rPr lang="en-US" altLang="zh-CN" sz="2400" i="1">
                                  <a:latin typeface="Cambria Math" panose="02040503050406030204" pitchFamily="18" charset="0"/>
                                </a:rPr>
                              </m:ctrlPr>
                            </m:sSubSup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𝐾</m:t>
                              </m:r>
                            </m:sub>
                            <m:sup>
                              <m:r>
                                <a:rPr lang="en-US" altLang="zh-CN" sz="2400" b="0" i="1" smtClean="0">
                                  <a:latin typeface="Cambria Math" panose="02040503050406030204" pitchFamily="18" charset="0"/>
                                </a:rPr>
                                <m:t>𝑠𝑝</m:t>
                              </m:r>
                            </m:sup>
                          </m:sSubSup>
                        </m:e>
                      </m:d>
                    </m:oMath>
                  </m:oMathPara>
                </a14:m>
                <a:endParaRPr lang="zh-CN" altLang="en-US" dirty="0"/>
              </a:p>
            </p:txBody>
          </p:sp>
        </mc:Choice>
        <mc:Fallback xmlns="">
          <p:sp>
            <p:nvSpPr>
              <p:cNvPr id="16" name="文本框 2">
                <a:extLst>
                  <a:ext uri="{FF2B5EF4-FFF2-40B4-BE49-F238E27FC236}">
                    <a16:creationId xmlns:a16="http://schemas.microsoft.com/office/drawing/2014/main" id="{24846673-987F-C815-C794-4AB3BFC5500F}"/>
                  </a:ext>
                </a:extLst>
              </p:cNvPr>
              <p:cNvSpPr txBox="1">
                <a:spLocks noRot="1" noChangeAspect="1" noMove="1" noResize="1" noEditPoints="1" noAdjustHandles="1" noChangeArrowheads="1" noChangeShapeType="1" noTextEdit="1"/>
              </p:cNvSpPr>
              <p:nvPr/>
            </p:nvSpPr>
            <p:spPr>
              <a:xfrm>
                <a:off x="310441" y="4382455"/>
                <a:ext cx="3796424" cy="415050"/>
              </a:xfrm>
              <a:prstGeom prst="rect">
                <a:avLst/>
              </a:prstGeom>
              <a:blipFill>
                <a:blip r:embed="rId6"/>
                <a:stretch>
                  <a:fillRect/>
                </a:stretch>
              </a:blipFill>
            </p:spPr>
            <p:txBody>
              <a:bodyPr/>
              <a:lstStyle/>
              <a:p>
                <a:r>
                  <a:rPr lang="zh-CN" altLang="en-US">
                    <a:noFill/>
                  </a:rPr>
                  <a:t> </a:t>
                </a:r>
              </a:p>
            </p:txBody>
          </p:sp>
        </mc:Fallback>
      </mc:AlternateContent>
      <p:sp>
        <p:nvSpPr>
          <p:cNvPr id="29" name="箭头: 下 15">
            <a:extLst>
              <a:ext uri="{FF2B5EF4-FFF2-40B4-BE49-F238E27FC236}">
                <a16:creationId xmlns:a16="http://schemas.microsoft.com/office/drawing/2014/main" id="{308AB5F9-5D20-1247-BBF9-333AE4727443}"/>
              </a:ext>
            </a:extLst>
          </p:cNvPr>
          <p:cNvSpPr/>
          <p:nvPr/>
        </p:nvSpPr>
        <p:spPr>
          <a:xfrm>
            <a:off x="1945457" y="5024121"/>
            <a:ext cx="393697" cy="566900"/>
          </a:xfrm>
          <a:prstGeom prst="down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30" name="文本框 18">
            <a:extLst>
              <a:ext uri="{FF2B5EF4-FFF2-40B4-BE49-F238E27FC236}">
                <a16:creationId xmlns:a16="http://schemas.microsoft.com/office/drawing/2014/main" id="{9923AE98-3DAD-4593-A738-1413342E8C9C}"/>
              </a:ext>
            </a:extLst>
          </p:cNvPr>
          <p:cNvSpPr txBox="1"/>
          <p:nvPr/>
        </p:nvSpPr>
        <p:spPr>
          <a:xfrm>
            <a:off x="520844" y="5715554"/>
            <a:ext cx="4169813" cy="400110"/>
          </a:xfrm>
          <a:prstGeom prst="rect">
            <a:avLst/>
          </a:prstGeom>
          <a:noFill/>
        </p:spPr>
        <p:txBody>
          <a:bodyPr wrap="square">
            <a:spAutoFit/>
          </a:bodyPr>
          <a:lstStyle/>
          <a:p>
            <a:r>
              <a:rPr lang="en-US" altLang="zh-CN" sz="2000" dirty="0"/>
              <a:t>Calculate selection frequency</a:t>
            </a:r>
            <a:endParaRPr lang="zh-CN" altLang="en-US" sz="2000" dirty="0"/>
          </a:p>
        </p:txBody>
      </p:sp>
      <p:cxnSp>
        <p:nvCxnSpPr>
          <p:cNvPr id="3" name="Straight Arrow Connector 2">
            <a:extLst>
              <a:ext uri="{FF2B5EF4-FFF2-40B4-BE49-F238E27FC236}">
                <a16:creationId xmlns:a16="http://schemas.microsoft.com/office/drawing/2014/main" id="{1564126D-78CA-4E63-2BFA-ED24A70D15A6}"/>
              </a:ext>
            </a:extLst>
          </p:cNvPr>
          <p:cNvCxnSpPr>
            <a:cxnSpLocks/>
          </p:cNvCxnSpPr>
          <p:nvPr/>
        </p:nvCxnSpPr>
        <p:spPr>
          <a:xfrm flipH="1">
            <a:off x="2463224" y="1367665"/>
            <a:ext cx="285051" cy="28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B86D92BF-DD49-C442-E002-8258A4AD30B2}"/>
              </a:ext>
            </a:extLst>
          </p:cNvPr>
          <p:cNvSpPr txBox="1"/>
          <p:nvPr/>
        </p:nvSpPr>
        <p:spPr>
          <a:xfrm>
            <a:off x="2776823" y="1015399"/>
            <a:ext cx="7263981" cy="1199944"/>
          </a:xfrm>
          <a:prstGeom prst="rect">
            <a:avLst/>
          </a:prstGeom>
          <a:noFill/>
        </p:spPr>
        <p:txBody>
          <a:bodyPr wrap="square" rtlCol="0">
            <a:spAutoFit/>
          </a:bodyPr>
          <a:lstStyle/>
          <a:p>
            <a:r>
              <a:rPr lang="en-AU" dirty="0"/>
              <a:t>Add a pseudo-predictor </a:t>
            </a:r>
          </a:p>
          <a:p>
            <a:r>
              <a:rPr lang="en-AU" dirty="0"/>
              <a:t>(Can be selected but doesn’t influence model fitting).</a:t>
            </a:r>
          </a:p>
        </p:txBody>
      </p:sp>
      <p:sp>
        <p:nvSpPr>
          <p:cNvPr id="18" name="标题 4">
            <a:extLst>
              <a:ext uri="{FF2B5EF4-FFF2-40B4-BE49-F238E27FC236}">
                <a16:creationId xmlns:a16="http://schemas.microsoft.com/office/drawing/2014/main" id="{7899C97D-7C6C-7802-D507-B74213B87A60}"/>
              </a:ext>
            </a:extLst>
          </p:cNvPr>
          <p:cNvSpPr>
            <a:spLocks noGrp="1"/>
          </p:cNvSpPr>
          <p:nvPr>
            <p:ph type="title"/>
          </p:nvPr>
        </p:nvSpPr>
        <p:spPr>
          <a:xfrm>
            <a:off x="345600" y="342000"/>
            <a:ext cx="9695205" cy="531544"/>
          </a:xfrm>
        </p:spPr>
        <p:txBody>
          <a:bodyPr/>
          <a:lstStyle/>
          <a:p>
            <a:r>
              <a:rPr lang="en-US" altLang="zh-CN" dirty="0"/>
              <a:t>Make selection</a:t>
            </a:r>
            <a:endParaRPr lang="zh-CN" altLang="en-US" dirty="0"/>
          </a:p>
        </p:txBody>
      </p:sp>
      <p:sp>
        <p:nvSpPr>
          <p:cNvPr id="2" name="文本框 1">
            <a:extLst>
              <a:ext uri="{FF2B5EF4-FFF2-40B4-BE49-F238E27FC236}">
                <a16:creationId xmlns:a16="http://schemas.microsoft.com/office/drawing/2014/main" id="{E1E06B56-98EF-F99D-60B5-F2A1C1B1C17B}"/>
              </a:ext>
            </a:extLst>
          </p:cNvPr>
          <p:cNvSpPr txBox="1"/>
          <p:nvPr/>
        </p:nvSpPr>
        <p:spPr>
          <a:xfrm>
            <a:off x="9129943" y="1727704"/>
            <a:ext cx="3044423" cy="461537"/>
          </a:xfrm>
          <a:prstGeom prst="rect">
            <a:avLst/>
          </a:prstGeom>
          <a:noFill/>
        </p:spPr>
        <p:txBody>
          <a:bodyPr wrap="none" rtlCol="0">
            <a:spAutoFit/>
          </a:bodyPr>
          <a:lstStyle/>
          <a:p>
            <a:r>
              <a:rPr lang="en-US" altLang="zh-CN" dirty="0"/>
              <a:t>Predictive and stable</a:t>
            </a:r>
            <a:endParaRPr lang="zh-CN" altLang="en-US" dirty="0"/>
          </a:p>
        </p:txBody>
      </p:sp>
      <p:cxnSp>
        <p:nvCxnSpPr>
          <p:cNvPr id="5" name="Straight Arrow Connector 2">
            <a:extLst>
              <a:ext uri="{FF2B5EF4-FFF2-40B4-BE49-F238E27FC236}">
                <a16:creationId xmlns:a16="http://schemas.microsoft.com/office/drawing/2014/main" id="{510480B0-C4E8-8F6F-75FE-B2CEFBAB5DF4}"/>
              </a:ext>
            </a:extLst>
          </p:cNvPr>
          <p:cNvCxnSpPr>
            <a:cxnSpLocks/>
          </p:cNvCxnSpPr>
          <p:nvPr/>
        </p:nvCxnSpPr>
        <p:spPr>
          <a:xfrm flipH="1">
            <a:off x="9248320" y="2209128"/>
            <a:ext cx="285051" cy="2851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 name="文本框 7">
            <a:extLst>
              <a:ext uri="{FF2B5EF4-FFF2-40B4-BE49-F238E27FC236}">
                <a16:creationId xmlns:a16="http://schemas.microsoft.com/office/drawing/2014/main" id="{DB44DF8F-A5D4-A0DD-4FEE-02CFAAD0FC51}"/>
              </a:ext>
            </a:extLst>
          </p:cNvPr>
          <p:cNvSpPr txBox="1"/>
          <p:nvPr/>
        </p:nvSpPr>
        <p:spPr>
          <a:xfrm>
            <a:off x="8760296" y="5998679"/>
            <a:ext cx="3300904" cy="461537"/>
          </a:xfrm>
          <a:prstGeom prst="rect">
            <a:avLst/>
          </a:prstGeom>
          <a:noFill/>
        </p:spPr>
        <p:txBody>
          <a:bodyPr wrap="none" rtlCol="0">
            <a:spAutoFit/>
          </a:bodyPr>
          <a:lstStyle/>
          <a:p>
            <a:r>
              <a:rPr lang="en-US" altLang="zh-CN" dirty="0"/>
              <a:t>Predictive but unstable</a:t>
            </a:r>
            <a:endParaRPr lang="zh-CN" altLang="en-US" dirty="0"/>
          </a:p>
        </p:txBody>
      </p:sp>
      <p:cxnSp>
        <p:nvCxnSpPr>
          <p:cNvPr id="9" name="Straight Arrow Connector 2">
            <a:extLst>
              <a:ext uri="{FF2B5EF4-FFF2-40B4-BE49-F238E27FC236}">
                <a16:creationId xmlns:a16="http://schemas.microsoft.com/office/drawing/2014/main" id="{45612623-7E82-3DC8-924E-EE5018EEFBCB}"/>
              </a:ext>
            </a:extLst>
          </p:cNvPr>
          <p:cNvCxnSpPr>
            <a:cxnSpLocks/>
          </p:cNvCxnSpPr>
          <p:nvPr/>
        </p:nvCxnSpPr>
        <p:spPr>
          <a:xfrm flipH="1" flipV="1">
            <a:off x="9346583" y="5609476"/>
            <a:ext cx="186788" cy="5061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6919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a:xfrm>
            <a:off x="1248397" y="2897456"/>
            <a:ext cx="9695205" cy="531544"/>
          </a:xfrm>
        </p:spPr>
        <p:txBody>
          <a:bodyPr/>
          <a:lstStyle/>
          <a:p>
            <a:pPr algn="ctr"/>
            <a:r>
              <a:rPr lang="en-US" altLang="zh-CN" sz="3600" dirty="0">
                <a:solidFill>
                  <a:schemeClr val="bg1"/>
                </a:solidFill>
              </a:rPr>
              <a:t>Simulation study</a:t>
            </a:r>
            <a:endParaRPr lang="zh-CN" altLang="en-US" sz="2800" dirty="0">
              <a:solidFill>
                <a:schemeClr val="bg1"/>
              </a:solidFill>
            </a:endParaRP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16</a:t>
            </a:fld>
            <a:r>
              <a:rPr dirty="0"/>
              <a:t>]</a:t>
            </a:r>
            <a:endParaRPr lang="en-AU" dirty="0"/>
          </a:p>
        </p:txBody>
      </p:sp>
    </p:spTree>
    <p:extLst>
      <p:ext uri="{BB962C8B-B14F-4D97-AF65-F5344CB8AC3E}">
        <p14:creationId xmlns:p14="http://schemas.microsoft.com/office/powerpoint/2010/main" val="4115077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11C997B-C196-033D-E77B-DE9DB1E93A74}"/>
              </a:ext>
            </a:extLst>
          </p:cNvPr>
          <p:cNvSpPr>
            <a:spLocks noGrp="1"/>
          </p:cNvSpPr>
          <p:nvPr>
            <p:ph type="sldNum" sz="quarter" idx="15"/>
          </p:nvPr>
        </p:nvSpPr>
        <p:spPr/>
        <p:txBody>
          <a:bodyPr/>
          <a:lstStyle/>
          <a:p>
            <a:r>
              <a:rPr lang="en-AU"/>
              <a:t>Page [</a:t>
            </a:r>
            <a:fld id="{29D5CE74-914C-4689-99FC-1AEF49CE2B47}" type="slidenum">
              <a:rPr smtClean="0"/>
              <a:pPr/>
              <a:t>17</a:t>
            </a:fld>
            <a:r>
              <a:t>]</a:t>
            </a:r>
            <a:endParaRPr lang="en-AU" dirty="0"/>
          </a:p>
        </p:txBody>
      </p:sp>
      <p:sp>
        <p:nvSpPr>
          <p:cNvPr id="18" name="标题 4">
            <a:extLst>
              <a:ext uri="{FF2B5EF4-FFF2-40B4-BE49-F238E27FC236}">
                <a16:creationId xmlns:a16="http://schemas.microsoft.com/office/drawing/2014/main" id="{7899C97D-7C6C-7802-D507-B74213B87A60}"/>
              </a:ext>
            </a:extLst>
          </p:cNvPr>
          <p:cNvSpPr>
            <a:spLocks noGrp="1"/>
          </p:cNvSpPr>
          <p:nvPr>
            <p:ph type="title"/>
          </p:nvPr>
        </p:nvSpPr>
        <p:spPr>
          <a:xfrm>
            <a:off x="345600" y="342000"/>
            <a:ext cx="9695205" cy="531544"/>
          </a:xfrm>
        </p:spPr>
        <p:txBody>
          <a:bodyPr/>
          <a:lstStyle/>
          <a:p>
            <a:r>
              <a:rPr lang="en-US" altLang="zh-CN" dirty="0"/>
              <a:t>Setting </a:t>
            </a:r>
            <a:endParaRPr lang="zh-CN" altLang="en-US" dirty="0"/>
          </a:p>
        </p:txBody>
      </p:sp>
      <p:sp>
        <p:nvSpPr>
          <p:cNvPr id="2" name="TextBox 1">
            <a:extLst>
              <a:ext uri="{FF2B5EF4-FFF2-40B4-BE49-F238E27FC236}">
                <a16:creationId xmlns:a16="http://schemas.microsoft.com/office/drawing/2014/main" id="{2C21C80A-D78B-CE58-D281-A23CF9362F6B}"/>
              </a:ext>
            </a:extLst>
          </p:cNvPr>
          <p:cNvSpPr txBox="1"/>
          <p:nvPr/>
        </p:nvSpPr>
        <p:spPr>
          <a:xfrm>
            <a:off x="721394" y="870292"/>
            <a:ext cx="9319411" cy="1569148"/>
          </a:xfrm>
          <a:prstGeom prst="rect">
            <a:avLst/>
          </a:prstGeom>
          <a:noFill/>
        </p:spPr>
        <p:txBody>
          <a:bodyPr wrap="none" rtlCol="0">
            <a:spAutoFit/>
          </a:bodyPr>
          <a:lstStyle/>
          <a:p>
            <a:pPr marL="457200" indent="-457200">
              <a:buAutoNum type="arabicPeriod"/>
            </a:pPr>
            <a:endParaRPr lang="en-AU" dirty="0"/>
          </a:p>
          <a:p>
            <a:r>
              <a:rPr lang="en-AU" dirty="0"/>
              <a:t>Simulate a structural causal model (SCM) in different environments</a:t>
            </a:r>
          </a:p>
          <a:p>
            <a:pPr marL="457200" indent="-457200">
              <a:buAutoNum type="arabicPeriod"/>
            </a:pPr>
            <a:endParaRPr lang="en-AU" dirty="0"/>
          </a:p>
          <a:p>
            <a:endParaRPr lang="en-AU" dirty="0"/>
          </a:p>
        </p:txBody>
      </p:sp>
      <p:pic>
        <p:nvPicPr>
          <p:cNvPr id="8" name="Picture 7">
            <a:extLst>
              <a:ext uri="{FF2B5EF4-FFF2-40B4-BE49-F238E27FC236}">
                <a16:creationId xmlns:a16="http://schemas.microsoft.com/office/drawing/2014/main" id="{F160F10B-4E76-3E16-D68E-85646BB7A20E}"/>
              </a:ext>
            </a:extLst>
          </p:cNvPr>
          <p:cNvPicPr>
            <a:picLocks noChangeAspect="1"/>
          </p:cNvPicPr>
          <p:nvPr/>
        </p:nvPicPr>
        <p:blipFill>
          <a:blip r:embed="rId3"/>
          <a:stretch>
            <a:fillRect/>
          </a:stretch>
        </p:blipFill>
        <p:spPr>
          <a:xfrm>
            <a:off x="843786" y="2171549"/>
            <a:ext cx="2736304" cy="3250700"/>
          </a:xfrm>
          <a:prstGeom prst="rect">
            <a:avLst/>
          </a:prstGeom>
        </p:spPr>
      </p:pic>
      <p:sp>
        <p:nvSpPr>
          <p:cNvPr id="9" name="TextBox 8">
            <a:extLst>
              <a:ext uri="{FF2B5EF4-FFF2-40B4-BE49-F238E27FC236}">
                <a16:creationId xmlns:a16="http://schemas.microsoft.com/office/drawing/2014/main" id="{0708766A-4454-711D-C412-5BC620A36051}"/>
              </a:ext>
            </a:extLst>
          </p:cNvPr>
          <p:cNvSpPr txBox="1"/>
          <p:nvPr/>
        </p:nvSpPr>
        <p:spPr>
          <a:xfrm>
            <a:off x="163617" y="5660240"/>
            <a:ext cx="5057025" cy="461537"/>
          </a:xfrm>
          <a:prstGeom prst="rect">
            <a:avLst/>
          </a:prstGeom>
          <a:noFill/>
        </p:spPr>
        <p:txBody>
          <a:bodyPr wrap="none" rtlCol="0">
            <a:spAutoFit/>
          </a:bodyPr>
          <a:lstStyle/>
          <a:p>
            <a:r>
              <a:rPr lang="en-AU" dirty="0">
                <a:solidFill>
                  <a:schemeClr val="accent3"/>
                </a:solidFill>
              </a:rPr>
              <a:t>Differs by </a:t>
            </a:r>
            <a:r>
              <a:rPr lang="en-US" altLang="zh-CN" dirty="0">
                <a:solidFill>
                  <a:schemeClr val="accent3"/>
                </a:solidFill>
              </a:rPr>
              <a:t>exogenous perturbation </a:t>
            </a:r>
            <a:r>
              <a:rPr lang="en-AU" dirty="0">
                <a:solidFill>
                  <a:schemeClr val="accent3"/>
                </a:solidFill>
              </a:rPr>
              <a:t>  </a:t>
            </a:r>
          </a:p>
        </p:txBody>
      </p:sp>
      <p:sp>
        <p:nvSpPr>
          <p:cNvPr id="14" name="Arrow: Right 13">
            <a:extLst>
              <a:ext uri="{FF2B5EF4-FFF2-40B4-BE49-F238E27FC236}">
                <a16:creationId xmlns:a16="http://schemas.microsoft.com/office/drawing/2014/main" id="{EFD93CE8-0DA6-A644-5E56-B2A9957C51C5}"/>
              </a:ext>
            </a:extLst>
          </p:cNvPr>
          <p:cNvSpPr/>
          <p:nvPr/>
        </p:nvSpPr>
        <p:spPr>
          <a:xfrm>
            <a:off x="4102802" y="3493901"/>
            <a:ext cx="978408" cy="484632"/>
          </a:xfrm>
          <a:prstGeom prst="right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5" name="TextBox 14">
            <a:extLst>
              <a:ext uri="{FF2B5EF4-FFF2-40B4-BE49-F238E27FC236}">
                <a16:creationId xmlns:a16="http://schemas.microsoft.com/office/drawing/2014/main" id="{9D58632F-2D58-8DF1-A044-822FA08C46BB}"/>
              </a:ext>
            </a:extLst>
          </p:cNvPr>
          <p:cNvSpPr txBox="1"/>
          <p:nvPr/>
        </p:nvSpPr>
        <p:spPr>
          <a:xfrm>
            <a:off x="5447928" y="2173505"/>
            <a:ext cx="5748690" cy="4153573"/>
          </a:xfrm>
          <a:prstGeom prst="rect">
            <a:avLst/>
          </a:prstGeom>
          <a:noFill/>
        </p:spPr>
        <p:txBody>
          <a:bodyPr wrap="none" rtlCol="0">
            <a:spAutoFit/>
          </a:bodyPr>
          <a:lstStyle/>
          <a:p>
            <a:pPr marL="342900" indent="-342900">
              <a:buFont typeface="Arial" panose="020B0604020202020204" pitchFamily="34" charset="0"/>
              <a:buChar char="•"/>
            </a:pPr>
            <a:r>
              <a:rPr lang="en-AU" dirty="0"/>
              <a:t>Generate data according to the SCM </a:t>
            </a:r>
          </a:p>
          <a:p>
            <a:r>
              <a:rPr lang="en-AU" dirty="0"/>
              <a:t>(Three training, one testing environment)</a:t>
            </a:r>
          </a:p>
          <a:p>
            <a:endParaRPr lang="en-AU" dirty="0"/>
          </a:p>
          <a:p>
            <a:endParaRPr lang="en-AU" dirty="0"/>
          </a:p>
          <a:p>
            <a:endParaRPr lang="en-AU" dirty="0"/>
          </a:p>
          <a:p>
            <a:endParaRPr lang="en-AU" dirty="0"/>
          </a:p>
          <a:p>
            <a:endParaRPr lang="en-AU" dirty="0"/>
          </a:p>
          <a:p>
            <a:endParaRPr lang="en-AU" dirty="0"/>
          </a:p>
          <a:p>
            <a:pPr marL="342900" indent="-342900">
              <a:buFont typeface="Arial" panose="020B0604020202020204" pitchFamily="34" charset="0"/>
              <a:buChar char="•"/>
            </a:pPr>
            <a:r>
              <a:rPr lang="en-AU" dirty="0"/>
              <a:t>Mask the SCM</a:t>
            </a:r>
          </a:p>
          <a:p>
            <a:endParaRPr lang="en-AU" dirty="0"/>
          </a:p>
          <a:p>
            <a:pPr marL="342900" indent="-342900">
              <a:buFont typeface="Arial" panose="020B0604020202020204" pitchFamily="34" charset="0"/>
              <a:buChar char="•"/>
            </a:pPr>
            <a:r>
              <a:rPr lang="en-AU" dirty="0"/>
              <a:t>Identify SB from observational data</a:t>
            </a:r>
          </a:p>
        </p:txBody>
      </p:sp>
      <p:pic>
        <p:nvPicPr>
          <p:cNvPr id="3" name="图片 2">
            <a:extLst>
              <a:ext uri="{FF2B5EF4-FFF2-40B4-BE49-F238E27FC236}">
                <a16:creationId xmlns:a16="http://schemas.microsoft.com/office/drawing/2014/main" id="{8CAF9B14-0EEA-B557-3421-CA1D325F8367}"/>
              </a:ext>
            </a:extLst>
          </p:cNvPr>
          <p:cNvPicPr>
            <a:picLocks noChangeAspect="1"/>
          </p:cNvPicPr>
          <p:nvPr/>
        </p:nvPicPr>
        <p:blipFill rotWithShape="1">
          <a:blip r:embed="rId4"/>
          <a:srcRect t="14628" r="73406"/>
          <a:stretch/>
        </p:blipFill>
        <p:spPr>
          <a:xfrm>
            <a:off x="7161832" y="3054687"/>
            <a:ext cx="2127115" cy="1847691"/>
          </a:xfrm>
          <a:prstGeom prst="rect">
            <a:avLst/>
          </a:prstGeom>
        </p:spPr>
      </p:pic>
    </p:spTree>
    <p:extLst>
      <p:ext uri="{BB962C8B-B14F-4D97-AF65-F5344CB8AC3E}">
        <p14:creationId xmlns:p14="http://schemas.microsoft.com/office/powerpoint/2010/main" val="1051732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596A8BF-C3A1-D8C7-DA1C-951B28C56128}"/>
              </a:ext>
            </a:extLst>
          </p:cNvPr>
          <p:cNvSpPr>
            <a:spLocks noGrp="1"/>
          </p:cNvSpPr>
          <p:nvPr>
            <p:ph type="sldNum" sz="quarter" idx="15"/>
          </p:nvPr>
        </p:nvSpPr>
        <p:spPr/>
        <p:txBody>
          <a:bodyPr/>
          <a:lstStyle/>
          <a:p>
            <a:r>
              <a:rPr lang="en-AU"/>
              <a:t>Page [</a:t>
            </a:r>
            <a:fld id="{29D5CE74-914C-4689-99FC-1AEF49CE2B47}" type="slidenum">
              <a:rPr smtClean="0"/>
              <a:pPr/>
              <a:t>18</a:t>
            </a:fld>
            <a:r>
              <a:t>]</a:t>
            </a:r>
            <a:endParaRPr lang="en-AU" dirty="0"/>
          </a:p>
        </p:txBody>
      </p:sp>
      <p:pic>
        <p:nvPicPr>
          <p:cNvPr id="10" name="Picture 9">
            <a:extLst>
              <a:ext uri="{FF2B5EF4-FFF2-40B4-BE49-F238E27FC236}">
                <a16:creationId xmlns:a16="http://schemas.microsoft.com/office/drawing/2014/main" id="{D7FB05D9-D4C8-637A-CC23-9C3C62233C86}"/>
              </a:ext>
            </a:extLst>
          </p:cNvPr>
          <p:cNvPicPr>
            <a:picLocks noChangeAspect="1"/>
          </p:cNvPicPr>
          <p:nvPr/>
        </p:nvPicPr>
        <p:blipFill>
          <a:blip r:embed="rId3"/>
          <a:stretch>
            <a:fillRect/>
          </a:stretch>
        </p:blipFill>
        <p:spPr>
          <a:xfrm>
            <a:off x="1593528" y="1268760"/>
            <a:ext cx="8351517" cy="3024336"/>
          </a:xfrm>
          <a:prstGeom prst="rect">
            <a:avLst/>
          </a:prstGeom>
        </p:spPr>
      </p:pic>
      <p:sp>
        <p:nvSpPr>
          <p:cNvPr id="14" name="TextBox 13">
            <a:extLst>
              <a:ext uri="{FF2B5EF4-FFF2-40B4-BE49-F238E27FC236}">
                <a16:creationId xmlns:a16="http://schemas.microsoft.com/office/drawing/2014/main" id="{8439319E-2A97-0754-1779-EEBF7081B837}"/>
              </a:ext>
            </a:extLst>
          </p:cNvPr>
          <p:cNvSpPr txBox="1"/>
          <p:nvPr/>
        </p:nvSpPr>
        <p:spPr>
          <a:xfrm>
            <a:off x="3564698" y="4317656"/>
            <a:ext cx="5062604" cy="1569148"/>
          </a:xfrm>
          <a:prstGeom prst="rect">
            <a:avLst/>
          </a:prstGeom>
          <a:noFill/>
        </p:spPr>
        <p:txBody>
          <a:bodyPr wrap="none" rtlCol="0">
            <a:spAutoFit/>
          </a:bodyPr>
          <a:lstStyle/>
          <a:p>
            <a:pPr marL="457200" indent="-457200">
              <a:buAutoNum type="arabicPeriod"/>
            </a:pPr>
            <a:endParaRPr lang="en-AU" dirty="0"/>
          </a:p>
          <a:p>
            <a:r>
              <a:rPr lang="en-AU" dirty="0" err="1"/>
              <a:t>StableMate</a:t>
            </a:r>
            <a:r>
              <a:rPr lang="en-AU" dirty="0"/>
              <a:t> makes better selections</a:t>
            </a:r>
          </a:p>
          <a:p>
            <a:pPr marL="457200" indent="-457200">
              <a:buAutoNum type="arabicPeriod"/>
            </a:pPr>
            <a:endParaRPr lang="en-AU" dirty="0"/>
          </a:p>
          <a:p>
            <a:endParaRPr lang="en-AU" dirty="0"/>
          </a:p>
        </p:txBody>
      </p:sp>
    </p:spTree>
    <p:extLst>
      <p:ext uri="{BB962C8B-B14F-4D97-AF65-F5344CB8AC3E}">
        <p14:creationId xmlns:p14="http://schemas.microsoft.com/office/powerpoint/2010/main" val="1774152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2AA547-3D58-1A0E-F850-847733F26514}"/>
              </a:ext>
            </a:extLst>
          </p:cNvPr>
          <p:cNvSpPr>
            <a:spLocks noGrp="1"/>
          </p:cNvSpPr>
          <p:nvPr>
            <p:ph type="sldNum" sz="quarter" idx="15"/>
          </p:nvPr>
        </p:nvSpPr>
        <p:spPr/>
        <p:txBody>
          <a:bodyPr/>
          <a:lstStyle/>
          <a:p>
            <a:r>
              <a:rPr lang="en-AU"/>
              <a:t>Page [</a:t>
            </a:r>
            <a:fld id="{29D5CE74-914C-4689-99FC-1AEF49CE2B47}" type="slidenum">
              <a:rPr smtClean="0"/>
              <a:pPr/>
              <a:t>19</a:t>
            </a:fld>
            <a:r>
              <a:t>]</a:t>
            </a:r>
            <a:endParaRPr lang="en-AU" dirty="0"/>
          </a:p>
        </p:txBody>
      </p:sp>
      <p:pic>
        <p:nvPicPr>
          <p:cNvPr id="8" name="Picture 7">
            <a:extLst>
              <a:ext uri="{FF2B5EF4-FFF2-40B4-BE49-F238E27FC236}">
                <a16:creationId xmlns:a16="http://schemas.microsoft.com/office/drawing/2014/main" id="{C75E7A64-6DB9-17AE-347F-6FCD81C642BC}"/>
              </a:ext>
            </a:extLst>
          </p:cNvPr>
          <p:cNvPicPr>
            <a:picLocks noChangeAspect="1"/>
          </p:cNvPicPr>
          <p:nvPr/>
        </p:nvPicPr>
        <p:blipFill rotWithShape="1">
          <a:blip r:embed="rId3"/>
          <a:srcRect r="49482"/>
          <a:stretch/>
        </p:blipFill>
        <p:spPr>
          <a:xfrm>
            <a:off x="4799654" y="0"/>
            <a:ext cx="2858798" cy="6858000"/>
          </a:xfrm>
          <a:prstGeom prst="rect">
            <a:avLst/>
          </a:prstGeom>
        </p:spPr>
      </p:pic>
      <p:sp>
        <p:nvSpPr>
          <p:cNvPr id="9" name="TextBox 8">
            <a:extLst>
              <a:ext uri="{FF2B5EF4-FFF2-40B4-BE49-F238E27FC236}">
                <a16:creationId xmlns:a16="http://schemas.microsoft.com/office/drawing/2014/main" id="{B403D314-5748-5514-0207-B954AA374C1C}"/>
              </a:ext>
            </a:extLst>
          </p:cNvPr>
          <p:cNvSpPr txBox="1"/>
          <p:nvPr/>
        </p:nvSpPr>
        <p:spPr>
          <a:xfrm>
            <a:off x="303228" y="3645024"/>
            <a:ext cx="4464294" cy="2307555"/>
          </a:xfrm>
          <a:prstGeom prst="rect">
            <a:avLst/>
          </a:prstGeom>
          <a:noFill/>
        </p:spPr>
        <p:txBody>
          <a:bodyPr wrap="square" rtlCol="0">
            <a:spAutoFit/>
          </a:bodyPr>
          <a:lstStyle/>
          <a:p>
            <a:pPr marL="457200" indent="-457200">
              <a:buAutoNum type="arabicPeriod"/>
            </a:pPr>
            <a:endParaRPr lang="en-AU" dirty="0"/>
          </a:p>
          <a:p>
            <a:r>
              <a:rPr lang="en-AU" dirty="0" err="1"/>
              <a:t>StableMate</a:t>
            </a:r>
            <a:r>
              <a:rPr lang="en-AU" dirty="0"/>
              <a:t> extrapolate better,</a:t>
            </a:r>
          </a:p>
          <a:p>
            <a:r>
              <a:rPr lang="en-AU" dirty="0"/>
              <a:t>with greatly reduced running time</a:t>
            </a:r>
          </a:p>
          <a:p>
            <a:pPr marL="457200" indent="-457200">
              <a:buAutoNum type="arabicPeriod"/>
            </a:pPr>
            <a:endParaRPr lang="en-AU" dirty="0"/>
          </a:p>
          <a:p>
            <a:endParaRPr lang="en-AU" dirty="0"/>
          </a:p>
        </p:txBody>
      </p:sp>
      <p:sp>
        <p:nvSpPr>
          <p:cNvPr id="2" name="TextBox 8">
            <a:extLst>
              <a:ext uri="{FF2B5EF4-FFF2-40B4-BE49-F238E27FC236}">
                <a16:creationId xmlns:a16="http://schemas.microsoft.com/office/drawing/2014/main" id="{0BF326AC-9DB5-5193-24A8-C31A7563D3DE}"/>
              </a:ext>
            </a:extLst>
          </p:cNvPr>
          <p:cNvSpPr txBox="1"/>
          <p:nvPr/>
        </p:nvSpPr>
        <p:spPr>
          <a:xfrm>
            <a:off x="303228" y="383038"/>
            <a:ext cx="4464294" cy="3045962"/>
          </a:xfrm>
          <a:prstGeom prst="rect">
            <a:avLst/>
          </a:prstGeom>
          <a:noFill/>
        </p:spPr>
        <p:txBody>
          <a:bodyPr wrap="square" rtlCol="0">
            <a:spAutoFit/>
          </a:bodyPr>
          <a:lstStyle/>
          <a:p>
            <a:pPr marL="457200" indent="-457200">
              <a:buAutoNum type="arabicPeriod"/>
            </a:pPr>
            <a:endParaRPr lang="en-AU" dirty="0"/>
          </a:p>
          <a:p>
            <a:pPr marL="342900" indent="-342900">
              <a:buFont typeface="Arial" panose="020B0604020202020204" pitchFamily="34" charset="0"/>
              <a:buChar char="•"/>
            </a:pPr>
            <a:r>
              <a:rPr lang="en-AU" dirty="0"/>
              <a:t>Train in three training environments</a:t>
            </a:r>
          </a:p>
          <a:p>
            <a:endParaRPr lang="en-AU" dirty="0"/>
          </a:p>
          <a:p>
            <a:pPr marL="342900" indent="-342900">
              <a:buFont typeface="Arial" panose="020B0604020202020204" pitchFamily="34" charset="0"/>
              <a:buChar char="•"/>
            </a:pPr>
            <a:r>
              <a:rPr lang="en-AU" dirty="0"/>
              <a:t>Test in the fourth environment</a:t>
            </a:r>
          </a:p>
          <a:p>
            <a:pPr marL="457200" indent="-457200">
              <a:buAutoNum type="arabicPeriod"/>
            </a:pPr>
            <a:endParaRPr lang="en-AU" dirty="0"/>
          </a:p>
          <a:p>
            <a:endParaRPr lang="en-AU" dirty="0"/>
          </a:p>
        </p:txBody>
      </p:sp>
      <p:pic>
        <p:nvPicPr>
          <p:cNvPr id="3" name="Picture 7">
            <a:extLst>
              <a:ext uri="{FF2B5EF4-FFF2-40B4-BE49-F238E27FC236}">
                <a16:creationId xmlns:a16="http://schemas.microsoft.com/office/drawing/2014/main" id="{43F06AD1-F594-9D70-1798-588AA38536EC}"/>
              </a:ext>
            </a:extLst>
          </p:cNvPr>
          <p:cNvPicPr>
            <a:picLocks noChangeAspect="1"/>
          </p:cNvPicPr>
          <p:nvPr/>
        </p:nvPicPr>
        <p:blipFill rotWithShape="1">
          <a:blip r:embed="rId3"/>
          <a:srcRect l="49482"/>
          <a:stretch/>
        </p:blipFill>
        <p:spPr>
          <a:xfrm>
            <a:off x="7647314" y="0"/>
            <a:ext cx="2858798" cy="6858000"/>
          </a:xfrm>
          <a:prstGeom prst="rect">
            <a:avLst/>
          </a:prstGeom>
        </p:spPr>
      </p:pic>
    </p:spTree>
    <p:extLst>
      <p:ext uri="{BB962C8B-B14F-4D97-AF65-F5344CB8AC3E}">
        <p14:creationId xmlns:p14="http://schemas.microsoft.com/office/powerpoint/2010/main" val="313987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a:xfrm>
            <a:off x="4871864" y="2780928"/>
            <a:ext cx="9695205" cy="531544"/>
          </a:xfrm>
        </p:spPr>
        <p:txBody>
          <a:bodyPr/>
          <a:lstStyle/>
          <a:p>
            <a:r>
              <a:rPr lang="en-AU" dirty="0"/>
              <a:t>Motivation</a:t>
            </a:r>
            <a:br>
              <a:rPr lang="en-AU" dirty="0"/>
            </a:br>
            <a:r>
              <a:rPr lang="en-AU" dirty="0"/>
              <a:t> </a:t>
            </a: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2</a:t>
            </a:fld>
            <a:r>
              <a:rPr dirty="0"/>
              <a:t>]</a:t>
            </a:r>
            <a:endParaRPr lang="en-AU" dirty="0"/>
          </a:p>
        </p:txBody>
      </p:sp>
      <p:sp>
        <p:nvSpPr>
          <p:cNvPr id="3" name="Title 1">
            <a:extLst>
              <a:ext uri="{FF2B5EF4-FFF2-40B4-BE49-F238E27FC236}">
                <a16:creationId xmlns:a16="http://schemas.microsoft.com/office/drawing/2014/main" id="{6C161584-9806-2371-1C53-99ABFC7BEB3E}"/>
              </a:ext>
            </a:extLst>
          </p:cNvPr>
          <p:cNvSpPr txBox="1">
            <a:spLocks/>
          </p:cNvSpPr>
          <p:nvPr/>
        </p:nvSpPr>
        <p:spPr>
          <a:xfrm>
            <a:off x="2855640" y="3443966"/>
            <a:ext cx="9145016" cy="531544"/>
          </a:xfrm>
          <a:prstGeom prst="rect">
            <a:avLst/>
          </a:prstGeom>
        </p:spPr>
        <p:txBody>
          <a:bodyPr vert="horz" lIns="0" tIns="0" rIns="0" bIns="0" rtlCol="0" anchor="t">
            <a:noAutofit/>
          </a:bodyPr>
          <a:lstStyle>
            <a:lvl1pPr algn="l" defTabSz="1218804" rtl="0" eaLnBrk="1" latinLnBrk="0" hangingPunct="1">
              <a:lnSpc>
                <a:spcPts val="4000"/>
              </a:lnSpc>
              <a:spcBef>
                <a:spcPct val="0"/>
              </a:spcBef>
              <a:buNone/>
              <a:defRPr sz="3600" b="1" kern="1200">
                <a:solidFill>
                  <a:schemeClr val="bg1"/>
                </a:solidFill>
                <a:latin typeface="+mj-lt"/>
                <a:ea typeface="+mj-ea"/>
                <a:cs typeface="Arial" pitchFamily="34" charset="0"/>
              </a:defRPr>
            </a:lvl1pPr>
          </a:lstStyle>
          <a:p>
            <a:r>
              <a:rPr lang="en-US" altLang="zh-CN" sz="2400" dirty="0"/>
              <a:t>Inferencing biological variables relationships</a:t>
            </a:r>
            <a:endParaRPr lang="en-AU" sz="2400" dirty="0"/>
          </a:p>
        </p:txBody>
      </p:sp>
    </p:spTree>
    <p:extLst>
      <p:ext uri="{BB962C8B-B14F-4D97-AF65-F5344CB8AC3E}">
        <p14:creationId xmlns:p14="http://schemas.microsoft.com/office/powerpoint/2010/main" val="20476490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a:xfrm>
            <a:off x="1080923" y="2564904"/>
            <a:ext cx="10320211" cy="531544"/>
          </a:xfrm>
        </p:spPr>
        <p:txBody>
          <a:bodyPr/>
          <a:lstStyle/>
          <a:p>
            <a:pPr algn="ctr"/>
            <a:r>
              <a:rPr lang="en-US" altLang="zh-CN" dirty="0"/>
              <a:t>We don’t have to restrict our definition of biological variables</a:t>
            </a:r>
            <a:br>
              <a:rPr lang="en-US" altLang="zh-CN" dirty="0"/>
            </a:br>
            <a:r>
              <a:rPr lang="en-US" altLang="zh-CN" sz="3200" dirty="0"/>
              <a:t>(</a:t>
            </a:r>
            <a:r>
              <a:rPr lang="en-US" altLang="zh-CN" sz="2400" dirty="0"/>
              <a:t>Revisiting the breast cancer data</a:t>
            </a:r>
            <a:r>
              <a:rPr lang="en-US" altLang="zh-CN" sz="3200" dirty="0"/>
              <a:t>)</a:t>
            </a:r>
            <a:endParaRPr lang="zh-CN" altLang="en-US" sz="2800" dirty="0">
              <a:solidFill>
                <a:schemeClr val="bg1"/>
              </a:solidFill>
            </a:endParaRP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20</a:t>
            </a:fld>
            <a:r>
              <a:rPr dirty="0"/>
              <a:t>]</a:t>
            </a:r>
            <a:endParaRPr lang="en-AU" dirty="0"/>
          </a:p>
        </p:txBody>
      </p:sp>
    </p:spTree>
    <p:extLst>
      <p:ext uri="{BB962C8B-B14F-4D97-AF65-F5344CB8AC3E}">
        <p14:creationId xmlns:p14="http://schemas.microsoft.com/office/powerpoint/2010/main" val="19153524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32BFE1D-1650-5353-722C-9BE6C3FF9E02}"/>
              </a:ext>
            </a:extLst>
          </p:cNvPr>
          <p:cNvSpPr>
            <a:spLocks noGrp="1"/>
          </p:cNvSpPr>
          <p:nvPr>
            <p:ph type="sldNum" sz="quarter" idx="15"/>
          </p:nvPr>
        </p:nvSpPr>
        <p:spPr/>
        <p:txBody>
          <a:bodyPr/>
          <a:lstStyle/>
          <a:p>
            <a:r>
              <a:rPr lang="en-AU"/>
              <a:t>Page [</a:t>
            </a:r>
            <a:fld id="{29D5CE74-914C-4689-99FC-1AEF49CE2B47}" type="slidenum">
              <a:rPr smtClean="0"/>
              <a:pPr/>
              <a:t>21</a:t>
            </a:fld>
            <a:r>
              <a:t>]</a:t>
            </a:r>
            <a:endParaRPr lang="en-AU" dirty="0"/>
          </a:p>
        </p:txBody>
      </p:sp>
      <p:sp>
        <p:nvSpPr>
          <p:cNvPr id="8" name="标题 4">
            <a:extLst>
              <a:ext uri="{FF2B5EF4-FFF2-40B4-BE49-F238E27FC236}">
                <a16:creationId xmlns:a16="http://schemas.microsoft.com/office/drawing/2014/main" id="{09516463-AAC9-E7A7-178E-1FFB3F5C9DB3}"/>
              </a:ext>
            </a:extLst>
          </p:cNvPr>
          <p:cNvSpPr>
            <a:spLocks noGrp="1"/>
          </p:cNvSpPr>
          <p:nvPr>
            <p:ph type="title"/>
          </p:nvPr>
        </p:nvSpPr>
        <p:spPr>
          <a:xfrm>
            <a:off x="345600" y="342000"/>
            <a:ext cx="9695205" cy="531544"/>
          </a:xfrm>
        </p:spPr>
        <p:txBody>
          <a:bodyPr/>
          <a:lstStyle/>
          <a:p>
            <a:r>
              <a:rPr lang="en-US" altLang="zh-CN" dirty="0"/>
              <a:t>ESR1 vs principal components (PCs)</a:t>
            </a:r>
            <a:endParaRPr lang="zh-CN" altLang="en-US" dirty="0"/>
          </a:p>
        </p:txBody>
      </p:sp>
      <p:pic>
        <p:nvPicPr>
          <p:cNvPr id="3" name="Picture 2">
            <a:extLst>
              <a:ext uri="{FF2B5EF4-FFF2-40B4-BE49-F238E27FC236}">
                <a16:creationId xmlns:a16="http://schemas.microsoft.com/office/drawing/2014/main" id="{BC11329B-36BC-252A-75BF-C18D371918A4}"/>
              </a:ext>
            </a:extLst>
          </p:cNvPr>
          <p:cNvPicPr>
            <a:picLocks noChangeAspect="1"/>
          </p:cNvPicPr>
          <p:nvPr/>
        </p:nvPicPr>
        <p:blipFill>
          <a:blip r:embed="rId3"/>
          <a:stretch>
            <a:fillRect/>
          </a:stretch>
        </p:blipFill>
        <p:spPr>
          <a:xfrm>
            <a:off x="551384" y="1513579"/>
            <a:ext cx="4524012" cy="4443226"/>
          </a:xfrm>
          <a:prstGeom prst="rect">
            <a:avLst/>
          </a:prstGeom>
        </p:spPr>
      </p:pic>
      <p:pic>
        <p:nvPicPr>
          <p:cNvPr id="6" name="Picture 5">
            <a:extLst>
              <a:ext uri="{FF2B5EF4-FFF2-40B4-BE49-F238E27FC236}">
                <a16:creationId xmlns:a16="http://schemas.microsoft.com/office/drawing/2014/main" id="{89443C04-47C6-D5F4-D40A-0C253B3AB338}"/>
              </a:ext>
            </a:extLst>
          </p:cNvPr>
          <p:cNvPicPr>
            <a:picLocks noChangeAspect="1"/>
          </p:cNvPicPr>
          <p:nvPr/>
        </p:nvPicPr>
        <p:blipFill>
          <a:blip r:embed="rId4"/>
          <a:stretch>
            <a:fillRect/>
          </a:stretch>
        </p:blipFill>
        <p:spPr>
          <a:xfrm>
            <a:off x="5193202" y="1610011"/>
            <a:ext cx="6552895" cy="4361160"/>
          </a:xfrm>
          <a:prstGeom prst="rect">
            <a:avLst/>
          </a:prstGeom>
        </p:spPr>
      </p:pic>
      <p:sp>
        <p:nvSpPr>
          <p:cNvPr id="7" name="Oval 6">
            <a:extLst>
              <a:ext uri="{FF2B5EF4-FFF2-40B4-BE49-F238E27FC236}">
                <a16:creationId xmlns:a16="http://schemas.microsoft.com/office/drawing/2014/main" id="{20ECE6C7-0806-7426-F9C4-70BAB380BCB2}"/>
              </a:ext>
            </a:extLst>
          </p:cNvPr>
          <p:cNvSpPr/>
          <p:nvPr/>
        </p:nvSpPr>
        <p:spPr>
          <a:xfrm>
            <a:off x="4597968" y="1610011"/>
            <a:ext cx="442407" cy="43204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0" name="TextBox 9">
            <a:extLst>
              <a:ext uri="{FF2B5EF4-FFF2-40B4-BE49-F238E27FC236}">
                <a16:creationId xmlns:a16="http://schemas.microsoft.com/office/drawing/2014/main" id="{914DF14F-E6F4-63E0-A9C9-A30BF0E270DB}"/>
              </a:ext>
            </a:extLst>
          </p:cNvPr>
          <p:cNvSpPr txBox="1"/>
          <p:nvPr/>
        </p:nvSpPr>
        <p:spPr>
          <a:xfrm>
            <a:off x="5663952" y="1282810"/>
            <a:ext cx="5040560" cy="461537"/>
          </a:xfrm>
          <a:prstGeom prst="rect">
            <a:avLst/>
          </a:prstGeom>
          <a:noFill/>
        </p:spPr>
        <p:txBody>
          <a:bodyPr wrap="square">
            <a:spAutoFit/>
          </a:bodyPr>
          <a:lstStyle/>
          <a:p>
            <a:r>
              <a:rPr lang="en-AU" dirty="0"/>
              <a:t>PC1 relates to hormonic regulation </a:t>
            </a:r>
          </a:p>
        </p:txBody>
      </p:sp>
      <p:sp>
        <p:nvSpPr>
          <p:cNvPr id="11" name="TextBox 10">
            <a:extLst>
              <a:ext uri="{FF2B5EF4-FFF2-40B4-BE49-F238E27FC236}">
                <a16:creationId xmlns:a16="http://schemas.microsoft.com/office/drawing/2014/main" id="{4879BE4A-2362-5BF0-D5CA-D43CA3B860D6}"/>
              </a:ext>
            </a:extLst>
          </p:cNvPr>
          <p:cNvSpPr txBox="1"/>
          <p:nvPr/>
        </p:nvSpPr>
        <p:spPr>
          <a:xfrm>
            <a:off x="5663951" y="5836835"/>
            <a:ext cx="6082145" cy="461537"/>
          </a:xfrm>
          <a:prstGeom prst="rect">
            <a:avLst/>
          </a:prstGeom>
          <a:noFill/>
        </p:spPr>
        <p:txBody>
          <a:bodyPr wrap="square">
            <a:spAutoFit/>
          </a:bodyPr>
          <a:lstStyle/>
          <a:p>
            <a:r>
              <a:rPr lang="en-AU" dirty="0"/>
              <a:t>PC3 relates to epidermis development</a:t>
            </a:r>
          </a:p>
        </p:txBody>
      </p:sp>
      <p:sp>
        <p:nvSpPr>
          <p:cNvPr id="5" name="文本框 4">
            <a:extLst>
              <a:ext uri="{FF2B5EF4-FFF2-40B4-BE49-F238E27FC236}">
                <a16:creationId xmlns:a16="http://schemas.microsoft.com/office/drawing/2014/main" id="{D96EDEDF-BF95-054B-5E2D-8E0F656F38E8}"/>
              </a:ext>
            </a:extLst>
          </p:cNvPr>
          <p:cNvSpPr txBox="1"/>
          <p:nvPr/>
        </p:nvSpPr>
        <p:spPr>
          <a:xfrm>
            <a:off x="191344" y="901195"/>
            <a:ext cx="6097044" cy="461537"/>
          </a:xfrm>
          <a:prstGeom prst="rect">
            <a:avLst/>
          </a:prstGeom>
          <a:noFill/>
        </p:spPr>
        <p:txBody>
          <a:bodyPr wrap="square">
            <a:spAutoFit/>
          </a:bodyPr>
          <a:lstStyle/>
          <a:p>
            <a:r>
              <a:rPr lang="en-AU" altLang="zh-CN" dirty="0"/>
              <a:t>(Estrogen receptor 1) </a:t>
            </a:r>
            <a:endParaRPr lang="zh-CN" altLang="en-US" dirty="0"/>
          </a:p>
        </p:txBody>
      </p:sp>
      <p:sp>
        <p:nvSpPr>
          <p:cNvPr id="2" name="Oval 6">
            <a:extLst>
              <a:ext uri="{FF2B5EF4-FFF2-40B4-BE49-F238E27FC236}">
                <a16:creationId xmlns:a16="http://schemas.microsoft.com/office/drawing/2014/main" id="{BBDA5A76-14A5-0D12-DD16-F155313EAD3D}"/>
              </a:ext>
            </a:extLst>
          </p:cNvPr>
          <p:cNvSpPr/>
          <p:nvPr/>
        </p:nvSpPr>
        <p:spPr>
          <a:xfrm>
            <a:off x="4597967" y="3861048"/>
            <a:ext cx="442407" cy="432048"/>
          </a:xfrm>
          <a:prstGeom prst="ellipse">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Tree>
    <p:extLst>
      <p:ext uri="{BB962C8B-B14F-4D97-AF65-F5344CB8AC3E}">
        <p14:creationId xmlns:p14="http://schemas.microsoft.com/office/powerpoint/2010/main" val="10548199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22</a:t>
            </a:fld>
            <a:r>
              <a:rPr dirty="0"/>
              <a:t>]</a:t>
            </a:r>
            <a:endParaRPr lang="en-AU" dirty="0"/>
          </a:p>
        </p:txBody>
      </p:sp>
      <p:sp>
        <p:nvSpPr>
          <p:cNvPr id="3" name="标题 4">
            <a:extLst>
              <a:ext uri="{FF2B5EF4-FFF2-40B4-BE49-F238E27FC236}">
                <a16:creationId xmlns:a16="http://schemas.microsoft.com/office/drawing/2014/main" id="{38695CBF-9D6C-3990-BB63-3CF93FD6E607}"/>
              </a:ext>
            </a:extLst>
          </p:cNvPr>
          <p:cNvSpPr txBox="1">
            <a:spLocks/>
          </p:cNvSpPr>
          <p:nvPr/>
        </p:nvSpPr>
        <p:spPr>
          <a:xfrm>
            <a:off x="345600" y="342000"/>
            <a:ext cx="9695205" cy="531544"/>
          </a:xfrm>
          <a:prstGeom prst="rect">
            <a:avLst/>
          </a:prstGeom>
        </p:spPr>
        <p:txBody>
          <a:bodyPr vert="horz" lIns="0" tIns="0" rIns="0" bIns="0" rtlCol="0" anchor="t">
            <a:noAutofit/>
          </a:bodyPr>
          <a:lstStyle>
            <a:lvl1pPr algn="l" defTabSz="1218804" rtl="0" eaLnBrk="1" latinLnBrk="0" hangingPunct="1">
              <a:lnSpc>
                <a:spcPts val="4000"/>
              </a:lnSpc>
              <a:spcBef>
                <a:spcPct val="0"/>
              </a:spcBef>
              <a:buNone/>
              <a:defRPr sz="3600" b="1" kern="1200">
                <a:solidFill>
                  <a:schemeClr val="bg1"/>
                </a:solidFill>
                <a:latin typeface="+mj-lt"/>
                <a:ea typeface="+mj-ea"/>
                <a:cs typeface="Arial" pitchFamily="34" charset="0"/>
              </a:defRPr>
            </a:lvl1pPr>
          </a:lstStyle>
          <a:p>
            <a:r>
              <a:rPr lang="en-US" altLang="zh-CN" dirty="0"/>
              <a:t>What else?</a:t>
            </a:r>
            <a:endParaRPr lang="zh-CN" altLang="en-US" dirty="0"/>
          </a:p>
        </p:txBody>
      </p:sp>
      <p:sp>
        <p:nvSpPr>
          <p:cNvPr id="8" name="文本框 7">
            <a:extLst>
              <a:ext uri="{FF2B5EF4-FFF2-40B4-BE49-F238E27FC236}">
                <a16:creationId xmlns:a16="http://schemas.microsoft.com/office/drawing/2014/main" id="{EA8EEAD8-5945-DAEE-94A9-17329C1077FD}"/>
              </a:ext>
            </a:extLst>
          </p:cNvPr>
          <p:cNvSpPr txBox="1"/>
          <p:nvPr/>
        </p:nvSpPr>
        <p:spPr>
          <a:xfrm>
            <a:off x="6547306" y="1469163"/>
            <a:ext cx="5168416" cy="1199944"/>
          </a:xfrm>
          <a:prstGeom prst="rect">
            <a:avLst/>
          </a:prstGeom>
          <a:noFill/>
        </p:spPr>
        <p:txBody>
          <a:bodyPr wrap="square">
            <a:spAutoFit/>
          </a:bodyPr>
          <a:lstStyle/>
          <a:p>
            <a:r>
              <a:rPr lang="en-US" altLang="zh-CN" b="1" dirty="0" err="1">
                <a:solidFill>
                  <a:schemeClr val="bg1"/>
                </a:solidFill>
              </a:rPr>
              <a:t>scRNA</a:t>
            </a:r>
            <a:r>
              <a:rPr lang="en-US" altLang="zh-CN" b="1" dirty="0">
                <a:solidFill>
                  <a:schemeClr val="bg1"/>
                </a:solidFill>
              </a:rPr>
              <a:t>-seq data</a:t>
            </a:r>
            <a:r>
              <a:rPr lang="en-US" altLang="zh-CN" dirty="0">
                <a:solidFill>
                  <a:schemeClr val="bg1"/>
                </a:solidFill>
              </a:rPr>
              <a:t>: </a:t>
            </a:r>
            <a:r>
              <a:rPr lang="en-US" altLang="zh-CN" dirty="0" err="1">
                <a:solidFill>
                  <a:schemeClr val="bg1"/>
                </a:solidFill>
              </a:rPr>
              <a:t>Characterising</a:t>
            </a:r>
            <a:r>
              <a:rPr lang="en-US" altLang="zh-CN" dirty="0">
                <a:solidFill>
                  <a:schemeClr val="bg1"/>
                </a:solidFill>
              </a:rPr>
              <a:t> cell identity transition of glioblastoma </a:t>
            </a:r>
            <a:r>
              <a:rPr lang="en-US" altLang="zh-CN" dirty="0" err="1">
                <a:solidFill>
                  <a:schemeClr val="bg1"/>
                </a:solidFill>
              </a:rPr>
              <a:t>tumour</a:t>
            </a:r>
            <a:r>
              <a:rPr lang="en-US" altLang="zh-CN" dirty="0">
                <a:solidFill>
                  <a:schemeClr val="bg1"/>
                </a:solidFill>
              </a:rPr>
              <a:t>-infiltrating microglia</a:t>
            </a:r>
            <a:endParaRPr lang="zh-CN" altLang="en-US" dirty="0">
              <a:solidFill>
                <a:schemeClr val="bg1"/>
              </a:solidFill>
            </a:endParaRPr>
          </a:p>
        </p:txBody>
      </p:sp>
      <p:sp>
        <p:nvSpPr>
          <p:cNvPr id="10" name="文本框 9">
            <a:extLst>
              <a:ext uri="{FF2B5EF4-FFF2-40B4-BE49-F238E27FC236}">
                <a16:creationId xmlns:a16="http://schemas.microsoft.com/office/drawing/2014/main" id="{EBE7E2AC-8FE7-5EB4-60CF-F9AFABC0DC4D}"/>
              </a:ext>
            </a:extLst>
          </p:cNvPr>
          <p:cNvSpPr txBox="1"/>
          <p:nvPr/>
        </p:nvSpPr>
        <p:spPr>
          <a:xfrm>
            <a:off x="357432" y="1473102"/>
            <a:ext cx="5031476" cy="1199944"/>
          </a:xfrm>
          <a:prstGeom prst="rect">
            <a:avLst/>
          </a:prstGeom>
          <a:noFill/>
        </p:spPr>
        <p:txBody>
          <a:bodyPr wrap="square">
            <a:spAutoFit/>
          </a:bodyPr>
          <a:lstStyle/>
          <a:p>
            <a:r>
              <a:rPr lang="en-US" altLang="zh-CN" b="1" dirty="0">
                <a:solidFill>
                  <a:schemeClr val="bg1"/>
                </a:solidFill>
              </a:rPr>
              <a:t>Metagenomic data</a:t>
            </a:r>
            <a:r>
              <a:rPr lang="en-US" altLang="zh-CN" dirty="0">
                <a:solidFill>
                  <a:schemeClr val="bg1"/>
                </a:solidFill>
              </a:rPr>
              <a:t>: predict colon cancer incidence with fecal microbiome abundance</a:t>
            </a:r>
          </a:p>
        </p:txBody>
      </p:sp>
      <p:pic>
        <p:nvPicPr>
          <p:cNvPr id="11" name="图片 10">
            <a:extLst>
              <a:ext uri="{FF2B5EF4-FFF2-40B4-BE49-F238E27FC236}">
                <a16:creationId xmlns:a16="http://schemas.microsoft.com/office/drawing/2014/main" id="{8C549F20-F9F4-D90C-12AC-FBD3FB87F347}"/>
              </a:ext>
            </a:extLst>
          </p:cNvPr>
          <p:cNvPicPr>
            <a:picLocks noChangeAspect="1"/>
          </p:cNvPicPr>
          <p:nvPr/>
        </p:nvPicPr>
        <p:blipFill>
          <a:blip r:embed="rId3"/>
          <a:stretch>
            <a:fillRect/>
          </a:stretch>
        </p:blipFill>
        <p:spPr>
          <a:xfrm>
            <a:off x="7753459" y="2924944"/>
            <a:ext cx="2756110" cy="2663522"/>
          </a:xfrm>
          <a:prstGeom prst="rect">
            <a:avLst/>
          </a:prstGeom>
        </p:spPr>
      </p:pic>
      <p:pic>
        <p:nvPicPr>
          <p:cNvPr id="15" name="图片 14">
            <a:extLst>
              <a:ext uri="{FF2B5EF4-FFF2-40B4-BE49-F238E27FC236}">
                <a16:creationId xmlns:a16="http://schemas.microsoft.com/office/drawing/2014/main" id="{CC9B9809-8B8F-D9A3-6F4F-4FDE231006A8}"/>
              </a:ext>
            </a:extLst>
          </p:cNvPr>
          <p:cNvPicPr>
            <a:picLocks noChangeAspect="1"/>
          </p:cNvPicPr>
          <p:nvPr/>
        </p:nvPicPr>
        <p:blipFill>
          <a:blip r:embed="rId4"/>
          <a:stretch>
            <a:fillRect/>
          </a:stretch>
        </p:blipFill>
        <p:spPr>
          <a:xfrm>
            <a:off x="911424" y="2924944"/>
            <a:ext cx="3375552" cy="2663522"/>
          </a:xfrm>
          <a:prstGeom prst="rect">
            <a:avLst/>
          </a:prstGeom>
        </p:spPr>
      </p:pic>
      <p:sp>
        <p:nvSpPr>
          <p:cNvPr id="5" name="文本框 4">
            <a:extLst>
              <a:ext uri="{FF2B5EF4-FFF2-40B4-BE49-F238E27FC236}">
                <a16:creationId xmlns:a16="http://schemas.microsoft.com/office/drawing/2014/main" id="{07D31C98-F083-749A-78A6-040F1C0FC8BA}"/>
              </a:ext>
            </a:extLst>
          </p:cNvPr>
          <p:cNvSpPr txBox="1"/>
          <p:nvPr/>
        </p:nvSpPr>
        <p:spPr>
          <a:xfrm>
            <a:off x="161867" y="6360526"/>
            <a:ext cx="9937104" cy="369332"/>
          </a:xfrm>
          <a:prstGeom prst="rect">
            <a:avLst/>
          </a:prstGeom>
          <a:noFill/>
        </p:spPr>
        <p:txBody>
          <a:bodyPr wrap="square">
            <a:spAutoFit/>
          </a:bodyPr>
          <a:lstStyle/>
          <a:p>
            <a:r>
              <a:rPr lang="en-US" altLang="zh-CN" sz="1800" dirty="0">
                <a:solidFill>
                  <a:schemeClr val="bg1"/>
                </a:solidFill>
              </a:rPr>
              <a:t>Deng, Y., Mao, J., Choi, J., &amp; Lê Cao, K. A. (2024) NAR Genomics and Bioinformatics</a:t>
            </a:r>
            <a:endParaRPr lang="zh-CN" altLang="en-US" sz="1800" dirty="0">
              <a:solidFill>
                <a:schemeClr val="bg1"/>
              </a:solidFill>
            </a:endParaRPr>
          </a:p>
        </p:txBody>
      </p:sp>
      <p:sp>
        <p:nvSpPr>
          <p:cNvPr id="6" name="文本框 5">
            <a:extLst>
              <a:ext uri="{FF2B5EF4-FFF2-40B4-BE49-F238E27FC236}">
                <a16:creationId xmlns:a16="http://schemas.microsoft.com/office/drawing/2014/main" id="{B4A97327-EE6B-EA94-5B85-98F4301D982A}"/>
              </a:ext>
            </a:extLst>
          </p:cNvPr>
          <p:cNvSpPr txBox="1"/>
          <p:nvPr/>
        </p:nvSpPr>
        <p:spPr>
          <a:xfrm>
            <a:off x="143783" y="5987255"/>
            <a:ext cx="9937104" cy="369332"/>
          </a:xfrm>
          <a:prstGeom prst="rect">
            <a:avLst/>
          </a:prstGeom>
          <a:noFill/>
        </p:spPr>
        <p:txBody>
          <a:bodyPr wrap="square">
            <a:spAutoFit/>
          </a:bodyPr>
          <a:lstStyle/>
          <a:p>
            <a:r>
              <a:rPr lang="en-US" altLang="zh-CN" sz="1800" dirty="0" err="1">
                <a:solidFill>
                  <a:schemeClr val="bg1"/>
                </a:solidFill>
              </a:rPr>
              <a:t>Github</a:t>
            </a:r>
            <a:r>
              <a:rPr lang="en-US" altLang="zh-CN" sz="1800" dirty="0">
                <a:solidFill>
                  <a:schemeClr val="bg1"/>
                </a:solidFill>
              </a:rPr>
              <a:t>: github.com/meiosis97/StableMate</a:t>
            </a:r>
            <a:endParaRPr lang="zh-CN" altLang="en-US" sz="1800" dirty="0">
              <a:solidFill>
                <a:schemeClr val="bg1"/>
              </a:solidFill>
            </a:endParaRPr>
          </a:p>
        </p:txBody>
      </p:sp>
    </p:spTree>
    <p:extLst>
      <p:ext uri="{BB962C8B-B14F-4D97-AF65-F5344CB8AC3E}">
        <p14:creationId xmlns:p14="http://schemas.microsoft.com/office/powerpoint/2010/main" val="6751370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3</a:t>
            </a:fld>
            <a:r>
              <a:rPr dirty="0"/>
              <a:t>]</a:t>
            </a:r>
            <a:endParaRPr lang="en-AU" dirty="0"/>
          </a:p>
        </p:txBody>
      </p:sp>
      <p:sp>
        <p:nvSpPr>
          <p:cNvPr id="7" name="Title 1">
            <a:extLst>
              <a:ext uri="{FF2B5EF4-FFF2-40B4-BE49-F238E27FC236}">
                <a16:creationId xmlns:a16="http://schemas.microsoft.com/office/drawing/2014/main" id="{79206A5E-3934-6A62-B8D3-92F88CE8DF80}"/>
              </a:ext>
            </a:extLst>
          </p:cNvPr>
          <p:cNvSpPr>
            <a:spLocks noGrp="1"/>
          </p:cNvSpPr>
          <p:nvPr>
            <p:ph type="title"/>
          </p:nvPr>
        </p:nvSpPr>
        <p:spPr>
          <a:xfrm>
            <a:off x="345600" y="342000"/>
            <a:ext cx="9695205" cy="1430816"/>
          </a:xfrm>
        </p:spPr>
        <p:txBody>
          <a:bodyPr/>
          <a:lstStyle/>
          <a:p>
            <a:r>
              <a:rPr lang="en-AU" dirty="0"/>
              <a:t>Example: gene regulatory network</a:t>
            </a:r>
            <a:br>
              <a:rPr lang="en-AU" dirty="0"/>
            </a:br>
            <a:br>
              <a:rPr lang="en-AU" dirty="0"/>
            </a:br>
            <a:br>
              <a:rPr lang="en-AU" dirty="0"/>
            </a:br>
            <a:endParaRPr lang="en-AU" dirty="0"/>
          </a:p>
        </p:txBody>
      </p:sp>
      <p:pic>
        <p:nvPicPr>
          <p:cNvPr id="8" name="图片 7">
            <a:extLst>
              <a:ext uri="{FF2B5EF4-FFF2-40B4-BE49-F238E27FC236}">
                <a16:creationId xmlns:a16="http://schemas.microsoft.com/office/drawing/2014/main" id="{940E8B02-F353-5F5B-708D-1E0E988EC5C4}"/>
              </a:ext>
            </a:extLst>
          </p:cNvPr>
          <p:cNvPicPr>
            <a:picLocks noChangeAspect="1"/>
          </p:cNvPicPr>
          <p:nvPr/>
        </p:nvPicPr>
        <p:blipFill>
          <a:blip r:embed="rId3"/>
          <a:stretch>
            <a:fillRect/>
          </a:stretch>
        </p:blipFill>
        <p:spPr>
          <a:xfrm>
            <a:off x="387084" y="2060848"/>
            <a:ext cx="3140968" cy="3140968"/>
          </a:xfrm>
          <a:prstGeom prst="rect">
            <a:avLst/>
          </a:prstGeom>
        </p:spPr>
      </p:pic>
      <p:sp>
        <p:nvSpPr>
          <p:cNvPr id="10" name="文本框 9">
            <a:extLst>
              <a:ext uri="{FF2B5EF4-FFF2-40B4-BE49-F238E27FC236}">
                <a16:creationId xmlns:a16="http://schemas.microsoft.com/office/drawing/2014/main" id="{8ACB682C-BFB6-77F8-3774-AE15535C20C6}"/>
              </a:ext>
            </a:extLst>
          </p:cNvPr>
          <p:cNvSpPr txBox="1"/>
          <p:nvPr/>
        </p:nvSpPr>
        <p:spPr>
          <a:xfrm>
            <a:off x="490024" y="5127703"/>
            <a:ext cx="3384376" cy="461537"/>
          </a:xfrm>
          <a:prstGeom prst="rect">
            <a:avLst/>
          </a:prstGeom>
          <a:noFill/>
        </p:spPr>
        <p:txBody>
          <a:bodyPr wrap="square">
            <a:spAutoFit/>
          </a:bodyPr>
          <a:lstStyle/>
          <a:p>
            <a:r>
              <a:rPr lang="en-US" altLang="zh-CN" dirty="0"/>
              <a:t>Gene expression data</a:t>
            </a:r>
            <a:endParaRPr lang="zh-CN" altLang="en-US" dirty="0"/>
          </a:p>
        </p:txBody>
      </p:sp>
      <p:sp>
        <p:nvSpPr>
          <p:cNvPr id="20" name="箭头: 右 19">
            <a:extLst>
              <a:ext uri="{FF2B5EF4-FFF2-40B4-BE49-F238E27FC236}">
                <a16:creationId xmlns:a16="http://schemas.microsoft.com/office/drawing/2014/main" id="{E0A6DB34-67EB-B8DA-AD60-700FFE20B44C}"/>
              </a:ext>
            </a:extLst>
          </p:cNvPr>
          <p:cNvSpPr/>
          <p:nvPr/>
        </p:nvSpPr>
        <p:spPr>
          <a:xfrm>
            <a:off x="5303912" y="3573016"/>
            <a:ext cx="978408" cy="484632"/>
          </a:xfrm>
          <a:prstGeom prst="right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21" name="文本框 20">
            <a:extLst>
              <a:ext uri="{FF2B5EF4-FFF2-40B4-BE49-F238E27FC236}">
                <a16:creationId xmlns:a16="http://schemas.microsoft.com/office/drawing/2014/main" id="{D090AF54-4E7D-D826-E550-A5E07A8F4B2A}"/>
              </a:ext>
            </a:extLst>
          </p:cNvPr>
          <p:cNvSpPr txBox="1"/>
          <p:nvPr/>
        </p:nvSpPr>
        <p:spPr>
          <a:xfrm>
            <a:off x="201992" y="5492775"/>
            <a:ext cx="4747176" cy="230832"/>
          </a:xfrm>
          <a:prstGeom prst="rect">
            <a:avLst/>
          </a:prstGeom>
          <a:noFill/>
        </p:spPr>
        <p:txBody>
          <a:bodyPr wrap="square">
            <a:spAutoFit/>
          </a:bodyPr>
          <a:lstStyle/>
          <a:p>
            <a:r>
              <a:rPr lang="en-US" altLang="zh-CN" sz="900" dirty="0"/>
              <a:t>Retrieved from https://en.wikipedia.org/wiki/Gene_expression_profiling</a:t>
            </a:r>
            <a:endParaRPr lang="zh-CN" altLang="en-US" sz="900" dirty="0"/>
          </a:p>
        </p:txBody>
      </p:sp>
      <p:pic>
        <p:nvPicPr>
          <p:cNvPr id="22" name="图片 21">
            <a:extLst>
              <a:ext uri="{FF2B5EF4-FFF2-40B4-BE49-F238E27FC236}">
                <a16:creationId xmlns:a16="http://schemas.microsoft.com/office/drawing/2014/main" id="{93BB1F5E-4AA1-68F4-761B-606A634315B0}"/>
              </a:ext>
            </a:extLst>
          </p:cNvPr>
          <p:cNvPicPr>
            <a:picLocks noChangeAspect="1"/>
          </p:cNvPicPr>
          <p:nvPr/>
        </p:nvPicPr>
        <p:blipFill>
          <a:blip r:embed="rId4"/>
          <a:stretch>
            <a:fillRect/>
          </a:stretch>
        </p:blipFill>
        <p:spPr>
          <a:xfrm>
            <a:off x="7791882" y="2427130"/>
            <a:ext cx="4053061" cy="2340404"/>
          </a:xfrm>
          <a:prstGeom prst="rect">
            <a:avLst/>
          </a:prstGeom>
        </p:spPr>
      </p:pic>
      <p:sp>
        <p:nvSpPr>
          <p:cNvPr id="23" name="文本框 22">
            <a:extLst>
              <a:ext uri="{FF2B5EF4-FFF2-40B4-BE49-F238E27FC236}">
                <a16:creationId xmlns:a16="http://schemas.microsoft.com/office/drawing/2014/main" id="{108D37EE-3E3E-C771-54EB-8EECC0C94908}"/>
              </a:ext>
            </a:extLst>
          </p:cNvPr>
          <p:cNvSpPr txBox="1"/>
          <p:nvPr/>
        </p:nvSpPr>
        <p:spPr>
          <a:xfrm>
            <a:off x="9016018" y="5107176"/>
            <a:ext cx="1325711" cy="461537"/>
          </a:xfrm>
          <a:prstGeom prst="rect">
            <a:avLst/>
          </a:prstGeom>
          <a:noFill/>
        </p:spPr>
        <p:txBody>
          <a:bodyPr wrap="square">
            <a:spAutoFit/>
          </a:bodyPr>
          <a:lstStyle/>
          <a:p>
            <a:r>
              <a:rPr lang="en-US" altLang="zh-CN" dirty="0"/>
              <a:t>Network</a:t>
            </a:r>
            <a:endParaRPr lang="zh-CN" altLang="en-US" dirty="0"/>
          </a:p>
        </p:txBody>
      </p:sp>
      <p:sp>
        <p:nvSpPr>
          <p:cNvPr id="24" name="文本框 23">
            <a:extLst>
              <a:ext uri="{FF2B5EF4-FFF2-40B4-BE49-F238E27FC236}">
                <a16:creationId xmlns:a16="http://schemas.microsoft.com/office/drawing/2014/main" id="{4BC8D5FE-B5DD-5D9C-64B2-9A28AA1D8E78}"/>
              </a:ext>
            </a:extLst>
          </p:cNvPr>
          <p:cNvSpPr txBox="1"/>
          <p:nvPr/>
        </p:nvSpPr>
        <p:spPr>
          <a:xfrm>
            <a:off x="7444824" y="5473036"/>
            <a:ext cx="4747176" cy="230832"/>
          </a:xfrm>
          <a:prstGeom prst="rect">
            <a:avLst/>
          </a:prstGeom>
          <a:noFill/>
        </p:spPr>
        <p:txBody>
          <a:bodyPr wrap="square">
            <a:spAutoFit/>
          </a:bodyPr>
          <a:lstStyle/>
          <a:p>
            <a:r>
              <a:rPr lang="en-US" altLang="zh-CN" sz="900" dirty="0"/>
              <a:t>Retrieved from https://www.ese.wustl.edu/~nehorai/research/genomic/grn.html</a:t>
            </a:r>
            <a:endParaRPr lang="zh-CN" altLang="en-US" sz="900" dirty="0"/>
          </a:p>
        </p:txBody>
      </p:sp>
      <p:pic>
        <p:nvPicPr>
          <p:cNvPr id="2" name="图片 1">
            <a:extLst>
              <a:ext uri="{FF2B5EF4-FFF2-40B4-BE49-F238E27FC236}">
                <a16:creationId xmlns:a16="http://schemas.microsoft.com/office/drawing/2014/main" id="{22680519-8ED7-3D16-A27B-B23BDE3DA0FE}"/>
              </a:ext>
            </a:extLst>
          </p:cNvPr>
          <p:cNvPicPr>
            <a:picLocks noChangeAspect="1"/>
          </p:cNvPicPr>
          <p:nvPr/>
        </p:nvPicPr>
        <p:blipFill>
          <a:blip r:embed="rId5"/>
          <a:stretch>
            <a:fillRect/>
          </a:stretch>
        </p:blipFill>
        <p:spPr>
          <a:xfrm>
            <a:off x="4433313" y="1146969"/>
            <a:ext cx="2384629" cy="2078907"/>
          </a:xfrm>
          <a:prstGeom prst="rect">
            <a:avLst/>
          </a:prstGeom>
        </p:spPr>
      </p:pic>
      <p:sp>
        <p:nvSpPr>
          <p:cNvPr id="3" name="文本框 2">
            <a:extLst>
              <a:ext uri="{FF2B5EF4-FFF2-40B4-BE49-F238E27FC236}">
                <a16:creationId xmlns:a16="http://schemas.microsoft.com/office/drawing/2014/main" id="{CE6CF306-683B-39ED-134F-E1E9EA7670FA}"/>
              </a:ext>
            </a:extLst>
          </p:cNvPr>
          <p:cNvSpPr txBox="1"/>
          <p:nvPr/>
        </p:nvSpPr>
        <p:spPr>
          <a:xfrm>
            <a:off x="5116753" y="3005504"/>
            <a:ext cx="2934145" cy="400110"/>
          </a:xfrm>
          <a:prstGeom prst="rect">
            <a:avLst/>
          </a:prstGeom>
          <a:noFill/>
        </p:spPr>
        <p:txBody>
          <a:bodyPr wrap="square" rtlCol="0">
            <a:spAutoFit/>
          </a:bodyPr>
          <a:lstStyle/>
          <a:p>
            <a:r>
              <a:rPr lang="en-US" altLang="zh-CN" sz="2000" dirty="0"/>
              <a:t>Gene A</a:t>
            </a:r>
            <a:endParaRPr lang="zh-CN" altLang="en-US" sz="2000" dirty="0"/>
          </a:p>
        </p:txBody>
      </p:sp>
      <p:sp>
        <p:nvSpPr>
          <p:cNvPr id="5" name="文本框 4">
            <a:extLst>
              <a:ext uri="{FF2B5EF4-FFF2-40B4-BE49-F238E27FC236}">
                <a16:creationId xmlns:a16="http://schemas.microsoft.com/office/drawing/2014/main" id="{C9CDB2F5-22CE-1A27-0163-E52E3D305415}"/>
              </a:ext>
            </a:extLst>
          </p:cNvPr>
          <p:cNvSpPr txBox="1"/>
          <p:nvPr/>
        </p:nvSpPr>
        <p:spPr>
          <a:xfrm rot="5400000">
            <a:off x="2979933" y="2816565"/>
            <a:ext cx="2934145" cy="400110"/>
          </a:xfrm>
          <a:prstGeom prst="rect">
            <a:avLst/>
          </a:prstGeom>
          <a:noFill/>
        </p:spPr>
        <p:txBody>
          <a:bodyPr wrap="square" rtlCol="0">
            <a:spAutoFit/>
          </a:bodyPr>
          <a:lstStyle/>
          <a:p>
            <a:r>
              <a:rPr lang="en-US" altLang="zh-CN" sz="2000" dirty="0"/>
              <a:t>Gene B</a:t>
            </a:r>
            <a:endParaRPr lang="zh-CN" altLang="en-US" sz="2000" dirty="0"/>
          </a:p>
        </p:txBody>
      </p:sp>
    </p:spTree>
    <p:extLst>
      <p:ext uri="{BB962C8B-B14F-4D97-AF65-F5344CB8AC3E}">
        <p14:creationId xmlns:p14="http://schemas.microsoft.com/office/powerpoint/2010/main" val="3692158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a:xfrm>
            <a:off x="345600" y="342000"/>
            <a:ext cx="9695205" cy="1430816"/>
          </a:xfrm>
        </p:spPr>
        <p:txBody>
          <a:bodyPr/>
          <a:lstStyle/>
          <a:p>
            <a:r>
              <a:rPr lang="en-AU" dirty="0"/>
              <a:t>Limitation of current methods </a:t>
            </a:r>
            <a:br>
              <a:rPr lang="en-AU" dirty="0"/>
            </a:br>
            <a:br>
              <a:rPr lang="en-AU" dirty="0"/>
            </a:br>
            <a:br>
              <a:rPr lang="en-AU" dirty="0"/>
            </a:br>
            <a:endParaRPr lang="en-AU" dirty="0"/>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4</a:t>
            </a:fld>
            <a:r>
              <a:rPr dirty="0"/>
              <a:t>]</a:t>
            </a:r>
            <a:endParaRPr lang="en-AU" dirty="0"/>
          </a:p>
        </p:txBody>
      </p:sp>
      <p:sp>
        <p:nvSpPr>
          <p:cNvPr id="11" name="文本框 10">
            <a:extLst>
              <a:ext uri="{FF2B5EF4-FFF2-40B4-BE49-F238E27FC236}">
                <a16:creationId xmlns:a16="http://schemas.microsoft.com/office/drawing/2014/main" id="{71AA78D9-C039-CBA6-1145-76F6B6C5FEB3}"/>
              </a:ext>
            </a:extLst>
          </p:cNvPr>
          <p:cNvSpPr txBox="1"/>
          <p:nvPr/>
        </p:nvSpPr>
        <p:spPr>
          <a:xfrm>
            <a:off x="1127448" y="1660700"/>
            <a:ext cx="3727302" cy="1876924"/>
          </a:xfrm>
          <a:prstGeom prst="rect">
            <a:avLst/>
          </a:prstGeom>
          <a:noFill/>
        </p:spPr>
        <p:txBody>
          <a:bodyPr wrap="none" rtlCol="0">
            <a:spAutoFit/>
          </a:bodyPr>
          <a:lstStyle/>
          <a:p>
            <a:pPr marL="457200" indent="-457200">
              <a:buFont typeface="+mj-lt"/>
              <a:buAutoNum type="arabicPeriod"/>
            </a:pPr>
            <a:r>
              <a:rPr lang="en-US" altLang="zh-CN" dirty="0"/>
              <a:t>Lack of interpretability:</a:t>
            </a:r>
          </a:p>
          <a:p>
            <a:pPr lvl="1"/>
            <a:r>
              <a:rPr lang="en-US" altLang="zh-CN" sz="2000" dirty="0"/>
              <a:t> </a:t>
            </a:r>
            <a:endParaRPr lang="en-US" altLang="zh-CN" dirty="0"/>
          </a:p>
          <a:p>
            <a:pPr marL="457200" indent="-457200">
              <a:buFont typeface="+mj-lt"/>
              <a:buAutoNum type="arabicPeriod"/>
            </a:pPr>
            <a:endParaRPr lang="en-US" altLang="zh-CN" dirty="0"/>
          </a:p>
          <a:p>
            <a:endParaRPr lang="en-US" altLang="zh-CN" dirty="0"/>
          </a:p>
          <a:p>
            <a:pPr marL="1066648" lvl="1" indent="-457200">
              <a:buFont typeface="+mj-lt"/>
              <a:buAutoNum type="arabicPeriod"/>
            </a:pPr>
            <a:endParaRPr lang="en-US" altLang="zh-CN" dirty="0"/>
          </a:p>
        </p:txBody>
      </p:sp>
      <p:sp>
        <p:nvSpPr>
          <p:cNvPr id="12" name="文本框 11">
            <a:extLst>
              <a:ext uri="{FF2B5EF4-FFF2-40B4-BE49-F238E27FC236}">
                <a16:creationId xmlns:a16="http://schemas.microsoft.com/office/drawing/2014/main" id="{2D66B16F-DE80-9995-AA00-6E7E16D29F8D}"/>
              </a:ext>
            </a:extLst>
          </p:cNvPr>
          <p:cNvSpPr txBox="1"/>
          <p:nvPr/>
        </p:nvSpPr>
        <p:spPr>
          <a:xfrm>
            <a:off x="2063552" y="2294027"/>
            <a:ext cx="3214341" cy="461537"/>
          </a:xfrm>
          <a:prstGeom prst="rect">
            <a:avLst/>
          </a:prstGeom>
          <a:noFill/>
        </p:spPr>
        <p:txBody>
          <a:bodyPr wrap="none" rtlCol="0">
            <a:spAutoFit/>
          </a:bodyPr>
          <a:lstStyle/>
          <a:p>
            <a:r>
              <a:rPr lang="en-US" altLang="zh-CN" dirty="0"/>
              <a:t>Statistical association </a:t>
            </a:r>
            <a:endParaRPr lang="zh-CN" altLang="en-US" dirty="0"/>
          </a:p>
        </p:txBody>
      </p:sp>
      <p:sp>
        <p:nvSpPr>
          <p:cNvPr id="13" name="箭头: 右 12">
            <a:extLst>
              <a:ext uri="{FF2B5EF4-FFF2-40B4-BE49-F238E27FC236}">
                <a16:creationId xmlns:a16="http://schemas.microsoft.com/office/drawing/2014/main" id="{EC36DFA8-AC4C-E994-58BA-DDA412ADBD69}"/>
              </a:ext>
            </a:extLst>
          </p:cNvPr>
          <p:cNvSpPr/>
          <p:nvPr/>
        </p:nvSpPr>
        <p:spPr>
          <a:xfrm>
            <a:off x="5318765" y="2296628"/>
            <a:ext cx="978408" cy="484632"/>
          </a:xfrm>
          <a:prstGeom prst="right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4" name="文本框 13">
            <a:extLst>
              <a:ext uri="{FF2B5EF4-FFF2-40B4-BE49-F238E27FC236}">
                <a16:creationId xmlns:a16="http://schemas.microsoft.com/office/drawing/2014/main" id="{AAC84F7C-2651-4989-3B9C-AF14D2C281DF}"/>
              </a:ext>
            </a:extLst>
          </p:cNvPr>
          <p:cNvSpPr txBox="1"/>
          <p:nvPr/>
        </p:nvSpPr>
        <p:spPr>
          <a:xfrm>
            <a:off x="6528048" y="2308175"/>
            <a:ext cx="4895892" cy="461537"/>
          </a:xfrm>
          <a:prstGeom prst="rect">
            <a:avLst/>
          </a:prstGeom>
          <a:noFill/>
        </p:spPr>
        <p:txBody>
          <a:bodyPr wrap="none" rtlCol="0">
            <a:spAutoFit/>
          </a:bodyPr>
          <a:lstStyle/>
          <a:p>
            <a:r>
              <a:rPr lang="en-US" altLang="zh-CN" dirty="0"/>
              <a:t>Biological hypothesis for validation</a:t>
            </a:r>
            <a:endParaRPr lang="zh-CN" altLang="en-US" dirty="0"/>
          </a:p>
        </p:txBody>
      </p:sp>
      <p:sp>
        <p:nvSpPr>
          <p:cNvPr id="15" name="文本框 14">
            <a:extLst>
              <a:ext uri="{FF2B5EF4-FFF2-40B4-BE49-F238E27FC236}">
                <a16:creationId xmlns:a16="http://schemas.microsoft.com/office/drawing/2014/main" id="{567ECC91-5EAF-729C-2230-CEC41E1C0FCE}"/>
              </a:ext>
            </a:extLst>
          </p:cNvPr>
          <p:cNvSpPr txBox="1"/>
          <p:nvPr/>
        </p:nvSpPr>
        <p:spPr>
          <a:xfrm>
            <a:off x="5576872" y="1948732"/>
            <a:ext cx="356188" cy="461537"/>
          </a:xfrm>
          <a:prstGeom prst="rect">
            <a:avLst/>
          </a:prstGeom>
          <a:noFill/>
        </p:spPr>
        <p:txBody>
          <a:bodyPr wrap="none" rtlCol="0">
            <a:spAutoFit/>
          </a:bodyPr>
          <a:lstStyle/>
          <a:p>
            <a:r>
              <a:rPr lang="en-US" altLang="zh-CN" dirty="0"/>
              <a:t>?</a:t>
            </a:r>
            <a:endParaRPr lang="zh-CN" altLang="en-US" dirty="0"/>
          </a:p>
        </p:txBody>
      </p:sp>
      <p:sp>
        <p:nvSpPr>
          <p:cNvPr id="16" name="文本框 15">
            <a:extLst>
              <a:ext uri="{FF2B5EF4-FFF2-40B4-BE49-F238E27FC236}">
                <a16:creationId xmlns:a16="http://schemas.microsoft.com/office/drawing/2014/main" id="{5DAF03B3-8C7A-F5EF-1C0F-F45FEB8965FA}"/>
              </a:ext>
            </a:extLst>
          </p:cNvPr>
          <p:cNvSpPr txBox="1"/>
          <p:nvPr/>
        </p:nvSpPr>
        <p:spPr>
          <a:xfrm>
            <a:off x="2063291" y="4724340"/>
            <a:ext cx="1143262" cy="461537"/>
          </a:xfrm>
          <a:prstGeom prst="rect">
            <a:avLst/>
          </a:prstGeom>
          <a:noFill/>
        </p:spPr>
        <p:txBody>
          <a:bodyPr wrap="none" rtlCol="0">
            <a:spAutoFit/>
          </a:bodyPr>
          <a:lstStyle/>
          <a:p>
            <a:r>
              <a:rPr lang="en-US" altLang="zh-CN" dirty="0"/>
              <a:t>Study1</a:t>
            </a:r>
            <a:endParaRPr lang="zh-CN" altLang="en-US" dirty="0"/>
          </a:p>
        </p:txBody>
      </p:sp>
      <p:sp>
        <p:nvSpPr>
          <p:cNvPr id="17" name="箭头: 右 16">
            <a:extLst>
              <a:ext uri="{FF2B5EF4-FFF2-40B4-BE49-F238E27FC236}">
                <a16:creationId xmlns:a16="http://schemas.microsoft.com/office/drawing/2014/main" id="{042DBFC7-69DA-8E7E-FD84-13D45B0147B7}"/>
              </a:ext>
            </a:extLst>
          </p:cNvPr>
          <p:cNvSpPr/>
          <p:nvPr/>
        </p:nvSpPr>
        <p:spPr>
          <a:xfrm>
            <a:off x="3365583" y="4724340"/>
            <a:ext cx="978408" cy="484632"/>
          </a:xfrm>
          <a:prstGeom prst="rightArrow">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8" name="文本框 17">
            <a:extLst>
              <a:ext uri="{FF2B5EF4-FFF2-40B4-BE49-F238E27FC236}">
                <a16:creationId xmlns:a16="http://schemas.microsoft.com/office/drawing/2014/main" id="{C1C5FE24-4FC5-649B-C1A5-7F2944ECCCD8}"/>
              </a:ext>
            </a:extLst>
          </p:cNvPr>
          <p:cNvSpPr txBox="1"/>
          <p:nvPr/>
        </p:nvSpPr>
        <p:spPr>
          <a:xfrm>
            <a:off x="3581607" y="4402140"/>
            <a:ext cx="356188" cy="461537"/>
          </a:xfrm>
          <a:prstGeom prst="rect">
            <a:avLst/>
          </a:prstGeom>
          <a:noFill/>
        </p:spPr>
        <p:txBody>
          <a:bodyPr wrap="none" rtlCol="0">
            <a:spAutoFit/>
          </a:bodyPr>
          <a:lstStyle/>
          <a:p>
            <a:r>
              <a:rPr lang="en-US" altLang="zh-CN" dirty="0"/>
              <a:t>?</a:t>
            </a:r>
            <a:endParaRPr lang="zh-CN" altLang="en-US" dirty="0"/>
          </a:p>
        </p:txBody>
      </p:sp>
      <p:sp>
        <p:nvSpPr>
          <p:cNvPr id="19" name="文本框 18">
            <a:extLst>
              <a:ext uri="{FF2B5EF4-FFF2-40B4-BE49-F238E27FC236}">
                <a16:creationId xmlns:a16="http://schemas.microsoft.com/office/drawing/2014/main" id="{2625E0B0-C419-0E24-A490-E44472AA5EDC}"/>
              </a:ext>
            </a:extLst>
          </p:cNvPr>
          <p:cNvSpPr txBox="1"/>
          <p:nvPr/>
        </p:nvSpPr>
        <p:spPr>
          <a:xfrm>
            <a:off x="4410835" y="4724339"/>
            <a:ext cx="1143262" cy="461537"/>
          </a:xfrm>
          <a:prstGeom prst="rect">
            <a:avLst/>
          </a:prstGeom>
          <a:noFill/>
        </p:spPr>
        <p:txBody>
          <a:bodyPr wrap="none" rtlCol="0">
            <a:spAutoFit/>
          </a:bodyPr>
          <a:lstStyle/>
          <a:p>
            <a:r>
              <a:rPr lang="en-US" altLang="zh-CN" dirty="0"/>
              <a:t>Study2</a:t>
            </a:r>
            <a:endParaRPr lang="zh-CN" altLang="en-US" dirty="0"/>
          </a:p>
        </p:txBody>
      </p:sp>
      <p:sp>
        <p:nvSpPr>
          <p:cNvPr id="5" name="文本框 4">
            <a:extLst>
              <a:ext uri="{FF2B5EF4-FFF2-40B4-BE49-F238E27FC236}">
                <a16:creationId xmlns:a16="http://schemas.microsoft.com/office/drawing/2014/main" id="{A73744DF-E45C-2481-A9D1-EDCA8D1A6C3C}"/>
              </a:ext>
            </a:extLst>
          </p:cNvPr>
          <p:cNvSpPr txBox="1"/>
          <p:nvPr/>
        </p:nvSpPr>
        <p:spPr>
          <a:xfrm>
            <a:off x="1127448" y="3944398"/>
            <a:ext cx="6097044" cy="461537"/>
          </a:xfrm>
          <a:prstGeom prst="rect">
            <a:avLst/>
          </a:prstGeom>
          <a:noFill/>
        </p:spPr>
        <p:txBody>
          <a:bodyPr wrap="square">
            <a:spAutoFit/>
          </a:bodyPr>
          <a:lstStyle/>
          <a:p>
            <a:r>
              <a:rPr lang="en-US" altLang="zh-CN" dirty="0"/>
              <a:t>2.  Lack of generalizability:</a:t>
            </a:r>
          </a:p>
        </p:txBody>
      </p:sp>
      <p:sp>
        <p:nvSpPr>
          <p:cNvPr id="3" name="文本框 2">
            <a:extLst>
              <a:ext uri="{FF2B5EF4-FFF2-40B4-BE49-F238E27FC236}">
                <a16:creationId xmlns:a16="http://schemas.microsoft.com/office/drawing/2014/main" id="{DB997404-6FF2-071F-8C12-3171F1D06B4A}"/>
              </a:ext>
            </a:extLst>
          </p:cNvPr>
          <p:cNvSpPr txBox="1"/>
          <p:nvPr/>
        </p:nvSpPr>
        <p:spPr>
          <a:xfrm>
            <a:off x="345600" y="6114026"/>
            <a:ext cx="9456712" cy="646331"/>
          </a:xfrm>
          <a:prstGeom prst="rect">
            <a:avLst/>
          </a:prstGeom>
          <a:noFill/>
        </p:spPr>
        <p:txBody>
          <a:bodyPr wrap="square">
            <a:spAutoFit/>
          </a:bodyPr>
          <a:lstStyle/>
          <a:p>
            <a:r>
              <a:rPr lang="en-US" altLang="zh-CN" sz="1800" b="1" dirty="0"/>
              <a:t>Benchmark studies</a:t>
            </a:r>
            <a:r>
              <a:rPr lang="en-US" altLang="zh-CN" sz="1800" dirty="0"/>
              <a:t>: Marbach et al.,2010, Bellot et al., 2015, Chen and Mar, 2018, Pratapa et al., 2020, Nguyen et al., 2021, Kang et al.,2021</a:t>
            </a:r>
          </a:p>
        </p:txBody>
      </p:sp>
    </p:spTree>
    <p:extLst>
      <p:ext uri="{BB962C8B-B14F-4D97-AF65-F5344CB8AC3E}">
        <p14:creationId xmlns:p14="http://schemas.microsoft.com/office/powerpoint/2010/main" val="1925432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p:txBody>
          <a:bodyPr/>
          <a:lstStyle/>
          <a:p>
            <a:r>
              <a:rPr lang="en-AU" dirty="0"/>
              <a:t>Stable association</a:t>
            </a: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5</a:t>
            </a:fld>
            <a:r>
              <a:rPr dirty="0"/>
              <a:t>]</a:t>
            </a:r>
            <a:endParaRPr lang="en-AU" dirty="0"/>
          </a:p>
        </p:txBody>
      </p:sp>
      <p:sp>
        <p:nvSpPr>
          <p:cNvPr id="11" name="文本框 10">
            <a:extLst>
              <a:ext uri="{FF2B5EF4-FFF2-40B4-BE49-F238E27FC236}">
                <a16:creationId xmlns:a16="http://schemas.microsoft.com/office/drawing/2014/main" id="{71AA78D9-C039-CBA6-1145-76F6B6C5FEB3}"/>
              </a:ext>
            </a:extLst>
          </p:cNvPr>
          <p:cNvSpPr txBox="1"/>
          <p:nvPr/>
        </p:nvSpPr>
        <p:spPr>
          <a:xfrm>
            <a:off x="1919536" y="3645024"/>
            <a:ext cx="2212465" cy="769313"/>
          </a:xfrm>
          <a:prstGeom prst="rect">
            <a:avLst/>
          </a:prstGeom>
          <a:noFill/>
        </p:spPr>
        <p:txBody>
          <a:bodyPr wrap="none" rtlCol="0">
            <a:spAutoFit/>
          </a:bodyPr>
          <a:lstStyle/>
          <a:p>
            <a:r>
              <a:rPr lang="en-US" altLang="zh-CN" dirty="0"/>
              <a:t>X1               X2</a:t>
            </a:r>
          </a:p>
          <a:p>
            <a:pPr lvl="1"/>
            <a:r>
              <a:rPr lang="en-US" altLang="zh-CN" sz="2000" dirty="0"/>
              <a:t> </a:t>
            </a:r>
            <a:endParaRPr lang="en-US" altLang="zh-CN" dirty="0"/>
          </a:p>
        </p:txBody>
      </p:sp>
      <p:sp>
        <p:nvSpPr>
          <p:cNvPr id="8" name="闪电形 7">
            <a:extLst>
              <a:ext uri="{FF2B5EF4-FFF2-40B4-BE49-F238E27FC236}">
                <a16:creationId xmlns:a16="http://schemas.microsoft.com/office/drawing/2014/main" id="{2FA53314-E932-30C9-971E-AEA03D968028}"/>
              </a:ext>
            </a:extLst>
          </p:cNvPr>
          <p:cNvSpPr/>
          <p:nvPr/>
        </p:nvSpPr>
        <p:spPr>
          <a:xfrm>
            <a:off x="1115248" y="2780928"/>
            <a:ext cx="914400" cy="914400"/>
          </a:xfrm>
          <a:prstGeom prst="lightningBol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zh-CN" altLang="en-US" dirty="0">
              <a:solidFill>
                <a:schemeClr val="tx1"/>
              </a:solidFill>
            </a:endParaRPr>
          </a:p>
        </p:txBody>
      </p:sp>
      <p:sp>
        <p:nvSpPr>
          <p:cNvPr id="10" name="文本框 9">
            <a:extLst>
              <a:ext uri="{FF2B5EF4-FFF2-40B4-BE49-F238E27FC236}">
                <a16:creationId xmlns:a16="http://schemas.microsoft.com/office/drawing/2014/main" id="{DD728CF9-8C3C-60D0-6F65-240CB7A48AF6}"/>
              </a:ext>
            </a:extLst>
          </p:cNvPr>
          <p:cNvSpPr txBox="1"/>
          <p:nvPr/>
        </p:nvSpPr>
        <p:spPr>
          <a:xfrm>
            <a:off x="492328" y="2319391"/>
            <a:ext cx="1863011" cy="461537"/>
          </a:xfrm>
          <a:prstGeom prst="rect">
            <a:avLst/>
          </a:prstGeom>
          <a:noFill/>
        </p:spPr>
        <p:txBody>
          <a:bodyPr wrap="none" rtlCol="0">
            <a:spAutoFit/>
          </a:bodyPr>
          <a:lstStyle/>
          <a:p>
            <a:r>
              <a:rPr lang="en-US" altLang="zh-CN" dirty="0"/>
              <a:t>Perturbation</a:t>
            </a:r>
            <a:endParaRPr lang="zh-CN" altLang="en-US" dirty="0"/>
          </a:p>
        </p:txBody>
      </p:sp>
      <p:cxnSp>
        <p:nvCxnSpPr>
          <p:cNvPr id="21" name="直接箭头连接符 20">
            <a:extLst>
              <a:ext uri="{FF2B5EF4-FFF2-40B4-BE49-F238E27FC236}">
                <a16:creationId xmlns:a16="http://schemas.microsoft.com/office/drawing/2014/main" id="{42A70366-89EE-125F-17C8-7ECB4DD2883B}"/>
              </a:ext>
            </a:extLst>
          </p:cNvPr>
          <p:cNvCxnSpPr>
            <a:cxnSpLocks/>
          </p:cNvCxnSpPr>
          <p:nvPr/>
        </p:nvCxnSpPr>
        <p:spPr>
          <a:xfrm>
            <a:off x="2618299" y="3861048"/>
            <a:ext cx="81493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63579FE-2DD6-C153-1455-137CCC6D890E}"/>
                  </a:ext>
                </a:extLst>
              </p:cNvPr>
              <p:cNvSpPr txBox="1"/>
              <p:nvPr/>
            </p:nvSpPr>
            <p:spPr>
              <a:xfrm>
                <a:off x="2833936" y="3383832"/>
                <a:ext cx="280205" cy="3692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𝛽</m:t>
                      </m:r>
                    </m:oMath>
                  </m:oMathPara>
                </a14:m>
                <a:endParaRPr lang="zh-CN" altLang="en-US" dirty="0"/>
              </a:p>
            </p:txBody>
          </p:sp>
        </mc:Choice>
        <mc:Fallback xmlns="">
          <p:sp>
            <p:nvSpPr>
              <p:cNvPr id="25" name="文本框 24">
                <a:extLst>
                  <a:ext uri="{FF2B5EF4-FFF2-40B4-BE49-F238E27FC236}">
                    <a16:creationId xmlns:a16="http://schemas.microsoft.com/office/drawing/2014/main" id="{E63579FE-2DD6-C153-1455-137CCC6D890E}"/>
                  </a:ext>
                </a:extLst>
              </p:cNvPr>
              <p:cNvSpPr txBox="1">
                <a:spLocks noRot="1" noChangeAspect="1" noMove="1" noResize="1" noEditPoints="1" noAdjustHandles="1" noChangeArrowheads="1" noChangeShapeType="1" noTextEdit="1"/>
              </p:cNvSpPr>
              <p:nvPr/>
            </p:nvSpPr>
            <p:spPr>
              <a:xfrm>
                <a:off x="2833936" y="3383832"/>
                <a:ext cx="280205" cy="369204"/>
              </a:xfrm>
              <a:prstGeom prst="rect">
                <a:avLst/>
              </a:prstGeom>
              <a:blipFill>
                <a:blip r:embed="rId3"/>
                <a:stretch>
                  <a:fillRect l="-36957" r="-30435" b="-37705"/>
                </a:stretch>
              </a:blipFill>
            </p:spPr>
            <p:txBody>
              <a:bodyPr/>
              <a:lstStyle/>
              <a:p>
                <a:r>
                  <a:rPr lang="zh-CN" altLang="en-US">
                    <a:noFill/>
                  </a:rPr>
                  <a:t> </a:t>
                </a:r>
              </a:p>
            </p:txBody>
          </p:sp>
        </mc:Fallback>
      </mc:AlternateContent>
      <p:pic>
        <p:nvPicPr>
          <p:cNvPr id="29" name="图片 28">
            <a:extLst>
              <a:ext uri="{FF2B5EF4-FFF2-40B4-BE49-F238E27FC236}">
                <a16:creationId xmlns:a16="http://schemas.microsoft.com/office/drawing/2014/main" id="{8A5A0EB4-DF1B-EBBE-DE5F-082A26B151D7}"/>
              </a:ext>
            </a:extLst>
          </p:cNvPr>
          <p:cNvPicPr>
            <a:picLocks noChangeAspect="1"/>
          </p:cNvPicPr>
          <p:nvPr/>
        </p:nvPicPr>
        <p:blipFill>
          <a:blip r:embed="rId4">
            <a:clrChange>
              <a:clrFrom>
                <a:srgbClr val="F8FAFB"/>
              </a:clrFrom>
              <a:clrTo>
                <a:srgbClr val="F8FAFB">
                  <a:alpha val="0"/>
                </a:srgbClr>
              </a:clrTo>
            </a:clrChange>
          </a:blip>
          <a:stretch>
            <a:fillRect/>
          </a:stretch>
        </p:blipFill>
        <p:spPr>
          <a:xfrm>
            <a:off x="2475062" y="3382330"/>
            <a:ext cx="355011" cy="312998"/>
          </a:xfrm>
          <a:prstGeom prst="rect">
            <a:avLst/>
          </a:prstGeom>
        </p:spPr>
      </p:pic>
      <p:pic>
        <p:nvPicPr>
          <p:cNvPr id="34" name="图片 33">
            <a:extLst>
              <a:ext uri="{FF2B5EF4-FFF2-40B4-BE49-F238E27FC236}">
                <a16:creationId xmlns:a16="http://schemas.microsoft.com/office/drawing/2014/main" id="{DE01FB98-F992-7D23-07FD-59082286B8CA}"/>
              </a:ext>
            </a:extLst>
          </p:cNvPr>
          <p:cNvPicPr>
            <a:picLocks noChangeAspect="1"/>
          </p:cNvPicPr>
          <p:nvPr/>
        </p:nvPicPr>
        <p:blipFill>
          <a:blip r:embed="rId4">
            <a:clrChange>
              <a:clrFrom>
                <a:srgbClr val="F8FAFB"/>
              </a:clrFrom>
              <a:clrTo>
                <a:srgbClr val="F8FAFB">
                  <a:alpha val="0"/>
                </a:srgbClr>
              </a:clrTo>
            </a:clrChange>
          </a:blip>
          <a:stretch>
            <a:fillRect/>
          </a:stretch>
        </p:blipFill>
        <p:spPr>
          <a:xfrm flipH="1">
            <a:off x="3098037" y="3378876"/>
            <a:ext cx="355011" cy="312998"/>
          </a:xfrm>
          <a:prstGeom prst="rect">
            <a:avLst/>
          </a:prstGeom>
        </p:spPr>
      </p:pic>
      <p:sp>
        <p:nvSpPr>
          <p:cNvPr id="38" name="文本框 37">
            <a:extLst>
              <a:ext uri="{FF2B5EF4-FFF2-40B4-BE49-F238E27FC236}">
                <a16:creationId xmlns:a16="http://schemas.microsoft.com/office/drawing/2014/main" id="{E26AC73D-D002-019F-A001-6FD2F8CE23EE}"/>
              </a:ext>
            </a:extLst>
          </p:cNvPr>
          <p:cNvSpPr txBox="1"/>
          <p:nvPr/>
        </p:nvSpPr>
        <p:spPr>
          <a:xfrm>
            <a:off x="6270033" y="1628800"/>
            <a:ext cx="3693640" cy="1199944"/>
          </a:xfrm>
          <a:prstGeom prst="rect">
            <a:avLst/>
          </a:prstGeom>
          <a:noFill/>
        </p:spPr>
        <p:txBody>
          <a:bodyPr wrap="none" rtlCol="0">
            <a:spAutoFit/>
          </a:bodyPr>
          <a:lstStyle/>
          <a:p>
            <a:pPr marL="457200" indent="-457200">
              <a:buFont typeface="+mj-lt"/>
              <a:buAutoNum type="arabicPeriod"/>
            </a:pPr>
            <a:r>
              <a:rPr lang="en-US" altLang="zh-CN" dirty="0"/>
              <a:t>Robust to perturbation</a:t>
            </a:r>
          </a:p>
          <a:p>
            <a:pPr marL="457200" indent="-457200">
              <a:buFont typeface="+mj-lt"/>
              <a:buAutoNum type="arabicPeriod"/>
            </a:pPr>
            <a:endParaRPr lang="en-US" altLang="zh-CN" dirty="0"/>
          </a:p>
          <a:p>
            <a:pPr marL="457200" indent="-457200">
              <a:buFont typeface="+mj-lt"/>
              <a:buAutoNum type="arabicPeriod"/>
            </a:pPr>
            <a:endParaRPr lang="en-US" altLang="zh-CN" dirty="0"/>
          </a:p>
        </p:txBody>
      </p:sp>
      <p:sp>
        <p:nvSpPr>
          <p:cNvPr id="41" name="文本框 40">
            <a:extLst>
              <a:ext uri="{FF2B5EF4-FFF2-40B4-BE49-F238E27FC236}">
                <a16:creationId xmlns:a16="http://schemas.microsoft.com/office/drawing/2014/main" id="{C5AD261C-D95E-2251-1645-CEB1E323161C}"/>
              </a:ext>
            </a:extLst>
          </p:cNvPr>
          <p:cNvSpPr txBox="1"/>
          <p:nvPr/>
        </p:nvSpPr>
        <p:spPr>
          <a:xfrm>
            <a:off x="7392144" y="2082655"/>
            <a:ext cx="6096000" cy="461537"/>
          </a:xfrm>
          <a:prstGeom prst="rect">
            <a:avLst/>
          </a:prstGeom>
          <a:noFill/>
        </p:spPr>
        <p:txBody>
          <a:bodyPr wrap="square">
            <a:spAutoFit/>
          </a:bodyPr>
          <a:lstStyle/>
          <a:p>
            <a:r>
              <a:rPr lang="en-US" altLang="zh-CN" dirty="0"/>
              <a:t>Generalizable</a:t>
            </a:r>
            <a:endParaRPr lang="zh-CN" altLang="en-US" dirty="0"/>
          </a:p>
        </p:txBody>
      </p:sp>
      <p:sp>
        <p:nvSpPr>
          <p:cNvPr id="42" name="文本框 41">
            <a:extLst>
              <a:ext uri="{FF2B5EF4-FFF2-40B4-BE49-F238E27FC236}">
                <a16:creationId xmlns:a16="http://schemas.microsoft.com/office/drawing/2014/main" id="{C3F4E7CF-531B-6829-5646-1FDB095559FD}"/>
              </a:ext>
            </a:extLst>
          </p:cNvPr>
          <p:cNvSpPr txBox="1"/>
          <p:nvPr/>
        </p:nvSpPr>
        <p:spPr>
          <a:xfrm>
            <a:off x="7392144" y="4040981"/>
            <a:ext cx="6096000" cy="461537"/>
          </a:xfrm>
          <a:prstGeom prst="rect">
            <a:avLst/>
          </a:prstGeom>
          <a:noFill/>
        </p:spPr>
        <p:txBody>
          <a:bodyPr wrap="square">
            <a:spAutoFit/>
          </a:bodyPr>
          <a:lstStyle/>
          <a:p>
            <a:r>
              <a:rPr lang="en-US" altLang="zh-CN" dirty="0"/>
              <a:t>Interpretable</a:t>
            </a:r>
            <a:endParaRPr lang="zh-CN" altLang="en-US" dirty="0"/>
          </a:p>
        </p:txBody>
      </p:sp>
      <p:sp>
        <p:nvSpPr>
          <p:cNvPr id="5" name="文本框 4">
            <a:extLst>
              <a:ext uri="{FF2B5EF4-FFF2-40B4-BE49-F238E27FC236}">
                <a16:creationId xmlns:a16="http://schemas.microsoft.com/office/drawing/2014/main" id="{434E5418-5328-07AA-A7CA-3F92B5AD5004}"/>
              </a:ext>
            </a:extLst>
          </p:cNvPr>
          <p:cNvSpPr txBox="1"/>
          <p:nvPr/>
        </p:nvSpPr>
        <p:spPr>
          <a:xfrm>
            <a:off x="191344" y="6283860"/>
            <a:ext cx="8268766" cy="369332"/>
          </a:xfrm>
          <a:prstGeom prst="rect">
            <a:avLst/>
          </a:prstGeom>
          <a:noFill/>
        </p:spPr>
        <p:txBody>
          <a:bodyPr wrap="square">
            <a:spAutoFit/>
          </a:bodyPr>
          <a:lstStyle/>
          <a:p>
            <a:r>
              <a:rPr lang="en-US" altLang="zh-CN" sz="1800" dirty="0" err="1"/>
              <a:t>Bühlmann</a:t>
            </a:r>
            <a:r>
              <a:rPr lang="en-US" altLang="zh-CN" sz="1800" dirty="0"/>
              <a:t>, P. (2020). Invariance, causality and robustness.</a:t>
            </a:r>
          </a:p>
        </p:txBody>
      </p:sp>
      <p:sp>
        <p:nvSpPr>
          <p:cNvPr id="6" name="文本框 5">
            <a:extLst>
              <a:ext uri="{FF2B5EF4-FFF2-40B4-BE49-F238E27FC236}">
                <a16:creationId xmlns:a16="http://schemas.microsoft.com/office/drawing/2014/main" id="{24024EF9-8912-4376-9BAB-CFE854E59E7B}"/>
              </a:ext>
            </a:extLst>
          </p:cNvPr>
          <p:cNvSpPr txBox="1"/>
          <p:nvPr/>
        </p:nvSpPr>
        <p:spPr>
          <a:xfrm>
            <a:off x="6270033" y="3579444"/>
            <a:ext cx="6743700" cy="461537"/>
          </a:xfrm>
          <a:prstGeom prst="rect">
            <a:avLst/>
          </a:prstGeom>
          <a:noFill/>
        </p:spPr>
        <p:txBody>
          <a:bodyPr wrap="square">
            <a:spAutoFit/>
          </a:bodyPr>
          <a:lstStyle/>
          <a:p>
            <a:r>
              <a:rPr lang="en-US" altLang="zh-CN" dirty="0"/>
              <a:t>2.  Causal implication</a:t>
            </a:r>
            <a:endParaRPr lang="zh-CN" altLang="en-US" dirty="0"/>
          </a:p>
        </p:txBody>
      </p:sp>
    </p:spTree>
    <p:extLst>
      <p:ext uri="{BB962C8B-B14F-4D97-AF65-F5344CB8AC3E}">
        <p14:creationId xmlns:p14="http://schemas.microsoft.com/office/powerpoint/2010/main" val="214202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1" grpId="0"/>
      <p:bldP spid="42"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4D9D8-8E46-6E9E-01AF-65F8717CCBC2}"/>
              </a:ext>
            </a:extLst>
          </p:cNvPr>
          <p:cNvSpPr>
            <a:spLocks noGrp="1"/>
          </p:cNvSpPr>
          <p:nvPr>
            <p:ph type="title"/>
          </p:nvPr>
        </p:nvSpPr>
        <p:spPr>
          <a:xfrm>
            <a:off x="-155759" y="2780928"/>
            <a:ext cx="12503517" cy="2016224"/>
          </a:xfrm>
        </p:spPr>
        <p:txBody>
          <a:bodyPr/>
          <a:lstStyle/>
          <a:p>
            <a:pPr algn="ctr"/>
            <a:r>
              <a:rPr lang="en-AU" dirty="0"/>
              <a:t>The theoretical framework of stabilised regression</a:t>
            </a:r>
            <a:br>
              <a:rPr lang="en-AU" dirty="0"/>
            </a:br>
            <a:r>
              <a:rPr lang="en-AU" dirty="0"/>
              <a:t>    (</a:t>
            </a:r>
            <a:r>
              <a:rPr lang="en-US" altLang="zh-CN" b="0" i="0" dirty="0">
                <a:effectLst/>
                <a:latin typeface="Arial" panose="020B0604020202020204" pitchFamily="34" charset="0"/>
              </a:rPr>
              <a:t>Pfister</a:t>
            </a:r>
            <a:r>
              <a:rPr lang="en-US" altLang="zh-CN" b="0" dirty="0">
                <a:latin typeface="Arial" panose="020B0604020202020204" pitchFamily="34" charset="0"/>
              </a:rPr>
              <a:t> et al. 2021</a:t>
            </a:r>
            <a:r>
              <a:rPr lang="en-AU" dirty="0"/>
              <a:t>)</a:t>
            </a:r>
          </a:p>
        </p:txBody>
      </p:sp>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6</a:t>
            </a:fld>
            <a:r>
              <a:rPr dirty="0"/>
              <a:t>]</a:t>
            </a:r>
            <a:endParaRPr lang="en-AU" dirty="0"/>
          </a:p>
        </p:txBody>
      </p:sp>
    </p:spTree>
    <p:extLst>
      <p:ext uri="{BB962C8B-B14F-4D97-AF65-F5344CB8AC3E}">
        <p14:creationId xmlns:p14="http://schemas.microsoft.com/office/powerpoint/2010/main" val="3408979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393B61-6F36-31A6-41B4-4D790F9F0050}"/>
              </a:ext>
            </a:extLst>
          </p:cNvPr>
          <p:cNvSpPr>
            <a:spLocks noGrp="1"/>
          </p:cNvSpPr>
          <p:nvPr>
            <p:ph type="sldNum" sz="quarter" idx="15"/>
          </p:nvPr>
        </p:nvSpPr>
        <p:spPr/>
        <p:txBody>
          <a:bodyPr/>
          <a:lstStyle/>
          <a:p>
            <a:r>
              <a:rPr lang="en-AU" dirty="0"/>
              <a:t>Page [</a:t>
            </a:r>
            <a:fld id="{29D5CE74-914C-4689-99FC-1AEF49CE2B47}" type="slidenum">
              <a:rPr smtClean="0"/>
              <a:pPr/>
              <a:t>7</a:t>
            </a:fld>
            <a:r>
              <a:rPr dirty="0"/>
              <a:t>]</a:t>
            </a:r>
            <a:endParaRPr lang="en-AU" dirty="0"/>
          </a:p>
        </p:txBody>
      </p:sp>
      <p:pic>
        <p:nvPicPr>
          <p:cNvPr id="6" name="图片 5">
            <a:extLst>
              <a:ext uri="{FF2B5EF4-FFF2-40B4-BE49-F238E27FC236}">
                <a16:creationId xmlns:a16="http://schemas.microsoft.com/office/drawing/2014/main" id="{748C19A1-6827-F543-A81A-8A4CB9D51399}"/>
              </a:ext>
            </a:extLst>
          </p:cNvPr>
          <p:cNvPicPr>
            <a:picLocks noChangeAspect="1"/>
          </p:cNvPicPr>
          <p:nvPr/>
        </p:nvPicPr>
        <p:blipFill>
          <a:blip r:embed="rId3"/>
          <a:stretch>
            <a:fillRect/>
          </a:stretch>
        </p:blipFill>
        <p:spPr>
          <a:xfrm>
            <a:off x="1055440" y="1099255"/>
            <a:ext cx="7996882" cy="2160893"/>
          </a:xfrm>
          <a:prstGeom prst="rect">
            <a:avLst/>
          </a:prstGeom>
        </p:spPr>
      </p:pic>
      <p:sp>
        <p:nvSpPr>
          <p:cNvPr id="7" name="Title 1">
            <a:extLst>
              <a:ext uri="{FF2B5EF4-FFF2-40B4-BE49-F238E27FC236}">
                <a16:creationId xmlns:a16="http://schemas.microsoft.com/office/drawing/2014/main" id="{09674741-E59C-504A-F779-EE3220AEC5A0}"/>
              </a:ext>
            </a:extLst>
          </p:cNvPr>
          <p:cNvSpPr>
            <a:spLocks noGrp="1"/>
          </p:cNvSpPr>
          <p:nvPr>
            <p:ph type="title"/>
          </p:nvPr>
        </p:nvSpPr>
        <p:spPr>
          <a:xfrm>
            <a:off x="345600" y="342000"/>
            <a:ext cx="9695205" cy="531544"/>
          </a:xfrm>
        </p:spPr>
        <p:txBody>
          <a:bodyPr/>
          <a:lstStyle/>
          <a:p>
            <a:r>
              <a:rPr lang="en-AU" dirty="0"/>
              <a:t>Goal of Stabilised Regression (SR)</a:t>
            </a:r>
          </a:p>
        </p:txBody>
      </p:sp>
      <p:sp>
        <p:nvSpPr>
          <p:cNvPr id="8" name="文本框 7">
            <a:extLst>
              <a:ext uri="{FF2B5EF4-FFF2-40B4-BE49-F238E27FC236}">
                <a16:creationId xmlns:a16="http://schemas.microsoft.com/office/drawing/2014/main" id="{70CB1E02-D501-4307-8CF8-AE472E5036BE}"/>
              </a:ext>
            </a:extLst>
          </p:cNvPr>
          <p:cNvSpPr txBox="1"/>
          <p:nvPr/>
        </p:nvSpPr>
        <p:spPr>
          <a:xfrm>
            <a:off x="479376" y="4258118"/>
            <a:ext cx="5677466" cy="830740"/>
          </a:xfrm>
          <a:prstGeom prst="rect">
            <a:avLst/>
          </a:prstGeom>
          <a:noFill/>
        </p:spPr>
        <p:txBody>
          <a:bodyPr wrap="square" rtlCol="0">
            <a:spAutoFit/>
          </a:bodyPr>
          <a:lstStyle/>
          <a:p>
            <a:pPr lvl="1"/>
            <a:r>
              <a:rPr lang="en-US" altLang="zh-CN" dirty="0"/>
              <a:t>Infer generalizable functional dependency on the response</a:t>
            </a:r>
          </a:p>
        </p:txBody>
      </p:sp>
      <p:pic>
        <p:nvPicPr>
          <p:cNvPr id="9" name="图片 8">
            <a:extLst>
              <a:ext uri="{FF2B5EF4-FFF2-40B4-BE49-F238E27FC236}">
                <a16:creationId xmlns:a16="http://schemas.microsoft.com/office/drawing/2014/main" id="{53A368E7-22DC-55BB-1602-90E0FB661F74}"/>
              </a:ext>
            </a:extLst>
          </p:cNvPr>
          <p:cNvPicPr>
            <a:picLocks noChangeAspect="1"/>
          </p:cNvPicPr>
          <p:nvPr/>
        </p:nvPicPr>
        <p:blipFill>
          <a:blip r:embed="rId4"/>
          <a:stretch>
            <a:fillRect/>
          </a:stretch>
        </p:blipFill>
        <p:spPr>
          <a:xfrm>
            <a:off x="5658748" y="3429000"/>
            <a:ext cx="4608512" cy="2472860"/>
          </a:xfrm>
          <a:prstGeom prst="rect">
            <a:avLst/>
          </a:prstGeom>
        </p:spPr>
      </p:pic>
      <p:sp>
        <p:nvSpPr>
          <p:cNvPr id="3" name="文本框 2">
            <a:extLst>
              <a:ext uri="{FF2B5EF4-FFF2-40B4-BE49-F238E27FC236}">
                <a16:creationId xmlns:a16="http://schemas.microsoft.com/office/drawing/2014/main" id="{46EDF7F6-7548-B99B-3ACA-6C2A1E561D82}"/>
              </a:ext>
            </a:extLst>
          </p:cNvPr>
          <p:cNvSpPr txBox="1"/>
          <p:nvPr/>
        </p:nvSpPr>
        <p:spPr>
          <a:xfrm>
            <a:off x="180913" y="6283860"/>
            <a:ext cx="9859892" cy="369332"/>
          </a:xfrm>
          <a:prstGeom prst="rect">
            <a:avLst/>
          </a:prstGeom>
          <a:noFill/>
        </p:spPr>
        <p:txBody>
          <a:bodyPr wrap="square">
            <a:spAutoFit/>
          </a:bodyPr>
          <a:lstStyle/>
          <a:p>
            <a:r>
              <a:rPr lang="en-US" altLang="zh-CN" sz="1800" dirty="0"/>
              <a:t>Pfister, N., (2021). Stabilizing variable selection and regression</a:t>
            </a:r>
            <a:endParaRPr lang="zh-CN" altLang="en-US" sz="1800" dirty="0"/>
          </a:p>
        </p:txBody>
      </p:sp>
    </p:spTree>
    <p:extLst>
      <p:ext uri="{BB962C8B-B14F-4D97-AF65-F5344CB8AC3E}">
        <p14:creationId xmlns:p14="http://schemas.microsoft.com/office/powerpoint/2010/main" val="565511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5E5B2D9-8203-908B-9FC2-6B64A3A31DDB}"/>
              </a:ext>
            </a:extLst>
          </p:cNvPr>
          <p:cNvSpPr>
            <a:spLocks noGrp="1"/>
          </p:cNvSpPr>
          <p:nvPr>
            <p:ph type="sldNum" sz="quarter" idx="15"/>
          </p:nvPr>
        </p:nvSpPr>
        <p:spPr/>
        <p:txBody>
          <a:bodyPr/>
          <a:lstStyle/>
          <a:p>
            <a:r>
              <a:rPr lang="en-AU"/>
              <a:t>Page [</a:t>
            </a:r>
            <a:fld id="{29D5CE74-914C-4689-99FC-1AEF49CE2B47}" type="slidenum">
              <a:rPr smtClean="0"/>
              <a:pPr/>
              <a:t>8</a:t>
            </a:fld>
            <a:r>
              <a:t>]</a:t>
            </a:r>
            <a:endParaRPr lang="en-AU" dirty="0"/>
          </a:p>
        </p:txBody>
      </p:sp>
      <p:sp>
        <p:nvSpPr>
          <p:cNvPr id="7" name="Title 1">
            <a:extLst>
              <a:ext uri="{FF2B5EF4-FFF2-40B4-BE49-F238E27FC236}">
                <a16:creationId xmlns:a16="http://schemas.microsoft.com/office/drawing/2014/main" id="{3DADC51C-9337-A4ED-EA64-0C91D0A037BA}"/>
              </a:ext>
            </a:extLst>
          </p:cNvPr>
          <p:cNvSpPr txBox="1">
            <a:spLocks/>
          </p:cNvSpPr>
          <p:nvPr/>
        </p:nvSpPr>
        <p:spPr>
          <a:xfrm>
            <a:off x="498000" y="494400"/>
            <a:ext cx="9695205" cy="531544"/>
          </a:xfrm>
          <a:prstGeom prst="rect">
            <a:avLst/>
          </a:prstGeom>
        </p:spPr>
        <p:txBody>
          <a:bodyPr vert="horz" lIns="0" tIns="0" rIns="0" bIns="0" rtlCol="0" anchor="t">
            <a:noAutofit/>
          </a:bodyPr>
          <a:lstStyle>
            <a:lvl1pPr algn="l" defTabSz="1218804" rtl="0" eaLnBrk="1" latinLnBrk="0" hangingPunct="1">
              <a:lnSpc>
                <a:spcPts val="4000"/>
              </a:lnSpc>
              <a:spcBef>
                <a:spcPct val="0"/>
              </a:spcBef>
              <a:buNone/>
              <a:defRPr sz="3600" b="1" kern="1200">
                <a:solidFill>
                  <a:schemeClr val="bg2"/>
                </a:solidFill>
                <a:latin typeface="+mj-lt"/>
                <a:ea typeface="+mj-ea"/>
                <a:cs typeface="Arial" pitchFamily="34" charset="0"/>
              </a:defRPr>
            </a:lvl1pPr>
          </a:lstStyle>
          <a:p>
            <a:r>
              <a:rPr lang="en-AU" dirty="0"/>
              <a:t>Markov Blanket and Stable Blanket</a:t>
            </a:r>
          </a:p>
        </p:txBody>
      </p:sp>
      <p:pic>
        <p:nvPicPr>
          <p:cNvPr id="8" name="图片 22">
            <a:extLst>
              <a:ext uri="{FF2B5EF4-FFF2-40B4-BE49-F238E27FC236}">
                <a16:creationId xmlns:a16="http://schemas.microsoft.com/office/drawing/2014/main" id="{0AB23307-547E-DA99-23D6-B854D136B2E4}"/>
              </a:ext>
            </a:extLst>
          </p:cNvPr>
          <p:cNvPicPr>
            <a:picLocks noChangeAspect="1"/>
          </p:cNvPicPr>
          <p:nvPr/>
        </p:nvPicPr>
        <p:blipFill>
          <a:blip r:embed="rId3"/>
          <a:stretch>
            <a:fillRect/>
          </a:stretch>
        </p:blipFill>
        <p:spPr>
          <a:xfrm>
            <a:off x="1554545" y="1844824"/>
            <a:ext cx="3221736" cy="3675337"/>
          </a:xfrm>
          <a:prstGeom prst="rect">
            <a:avLst/>
          </a:prstGeom>
        </p:spPr>
      </p:pic>
      <p:sp>
        <p:nvSpPr>
          <p:cNvPr id="10" name="文本框 24">
            <a:extLst>
              <a:ext uri="{FF2B5EF4-FFF2-40B4-BE49-F238E27FC236}">
                <a16:creationId xmlns:a16="http://schemas.microsoft.com/office/drawing/2014/main" id="{EAA4E064-BB8F-2812-19AF-4F3DC6497574}"/>
              </a:ext>
            </a:extLst>
          </p:cNvPr>
          <p:cNvSpPr txBox="1"/>
          <p:nvPr/>
        </p:nvSpPr>
        <p:spPr>
          <a:xfrm>
            <a:off x="465113" y="1311625"/>
            <a:ext cx="5400600" cy="461537"/>
          </a:xfrm>
          <a:prstGeom prst="rect">
            <a:avLst/>
          </a:prstGeom>
          <a:noFill/>
        </p:spPr>
        <p:txBody>
          <a:bodyPr wrap="square" rtlCol="0">
            <a:spAutoFit/>
          </a:bodyPr>
          <a:lstStyle/>
          <a:p>
            <a:pPr lvl="1"/>
            <a:r>
              <a:rPr lang="en-US" altLang="zh-CN" dirty="0"/>
              <a:t>MB: The most predictive set</a:t>
            </a:r>
          </a:p>
        </p:txBody>
      </p:sp>
      <p:pic>
        <p:nvPicPr>
          <p:cNvPr id="11" name="Picture 10">
            <a:extLst>
              <a:ext uri="{FF2B5EF4-FFF2-40B4-BE49-F238E27FC236}">
                <a16:creationId xmlns:a16="http://schemas.microsoft.com/office/drawing/2014/main" id="{6467A1EB-94A8-9CE6-D948-D866F2779DDD}"/>
              </a:ext>
            </a:extLst>
          </p:cNvPr>
          <p:cNvPicPr>
            <a:picLocks noChangeAspect="1"/>
          </p:cNvPicPr>
          <p:nvPr/>
        </p:nvPicPr>
        <p:blipFill>
          <a:blip r:embed="rId4"/>
          <a:stretch>
            <a:fillRect/>
          </a:stretch>
        </p:blipFill>
        <p:spPr>
          <a:xfrm>
            <a:off x="6240016" y="1844824"/>
            <a:ext cx="3222187" cy="3827925"/>
          </a:xfrm>
          <a:prstGeom prst="rect">
            <a:avLst/>
          </a:prstGeom>
        </p:spPr>
      </p:pic>
      <p:sp>
        <p:nvSpPr>
          <p:cNvPr id="12" name="文本框 24">
            <a:extLst>
              <a:ext uri="{FF2B5EF4-FFF2-40B4-BE49-F238E27FC236}">
                <a16:creationId xmlns:a16="http://schemas.microsoft.com/office/drawing/2014/main" id="{7EF2099F-3CB5-6A53-DA54-3F82FBCFD661}"/>
              </a:ext>
            </a:extLst>
          </p:cNvPr>
          <p:cNvSpPr txBox="1"/>
          <p:nvPr/>
        </p:nvSpPr>
        <p:spPr>
          <a:xfrm>
            <a:off x="8616280" y="5047935"/>
            <a:ext cx="5400600" cy="830740"/>
          </a:xfrm>
          <a:prstGeom prst="rect">
            <a:avLst/>
          </a:prstGeom>
          <a:noFill/>
        </p:spPr>
        <p:txBody>
          <a:bodyPr wrap="square" rtlCol="0">
            <a:spAutoFit/>
          </a:bodyPr>
          <a:lstStyle/>
          <a:p>
            <a:pPr lvl="1"/>
            <a:r>
              <a:rPr lang="en-US" altLang="zh-CN" b="1" dirty="0">
                <a:solidFill>
                  <a:schemeClr val="accent3"/>
                </a:solidFill>
              </a:rPr>
              <a:t>Environmental</a:t>
            </a:r>
          </a:p>
          <a:p>
            <a:pPr lvl="1"/>
            <a:r>
              <a:rPr lang="en-US" altLang="zh-CN" b="1" dirty="0">
                <a:solidFill>
                  <a:schemeClr val="accent3"/>
                </a:solidFill>
              </a:rPr>
              <a:t>intervention</a:t>
            </a:r>
          </a:p>
        </p:txBody>
      </p:sp>
      <p:sp>
        <p:nvSpPr>
          <p:cNvPr id="13" name="文本框 24">
            <a:extLst>
              <a:ext uri="{FF2B5EF4-FFF2-40B4-BE49-F238E27FC236}">
                <a16:creationId xmlns:a16="http://schemas.microsoft.com/office/drawing/2014/main" id="{2EA49068-4B99-AE71-ABEE-9189FC2DE593}"/>
              </a:ext>
            </a:extLst>
          </p:cNvPr>
          <p:cNvSpPr txBox="1"/>
          <p:nvPr/>
        </p:nvSpPr>
        <p:spPr>
          <a:xfrm>
            <a:off x="4943872" y="1311624"/>
            <a:ext cx="5976664" cy="461537"/>
          </a:xfrm>
          <a:prstGeom prst="rect">
            <a:avLst/>
          </a:prstGeom>
          <a:noFill/>
        </p:spPr>
        <p:txBody>
          <a:bodyPr wrap="square" rtlCol="0">
            <a:spAutoFit/>
          </a:bodyPr>
          <a:lstStyle/>
          <a:p>
            <a:pPr lvl="1"/>
            <a:r>
              <a:rPr lang="en-US" altLang="zh-CN" dirty="0"/>
              <a:t>SB: The most predictive stable set</a:t>
            </a:r>
          </a:p>
        </p:txBody>
      </p:sp>
      <p:sp>
        <p:nvSpPr>
          <p:cNvPr id="2" name="文本框 24">
            <a:extLst>
              <a:ext uri="{FF2B5EF4-FFF2-40B4-BE49-F238E27FC236}">
                <a16:creationId xmlns:a16="http://schemas.microsoft.com/office/drawing/2014/main" id="{8320578F-DFE6-00EF-0164-E8985D430900}"/>
              </a:ext>
            </a:extLst>
          </p:cNvPr>
          <p:cNvSpPr txBox="1"/>
          <p:nvPr/>
        </p:nvSpPr>
        <p:spPr>
          <a:xfrm>
            <a:off x="8472264" y="3429000"/>
            <a:ext cx="5400600" cy="461537"/>
          </a:xfrm>
          <a:prstGeom prst="rect">
            <a:avLst/>
          </a:prstGeom>
          <a:noFill/>
        </p:spPr>
        <p:txBody>
          <a:bodyPr wrap="square" rtlCol="0">
            <a:spAutoFit/>
          </a:bodyPr>
          <a:lstStyle/>
          <a:p>
            <a:pPr lvl="1"/>
            <a:r>
              <a:rPr lang="en-US" altLang="zh-CN" b="1" dirty="0">
                <a:solidFill>
                  <a:srgbClr val="E6E6FF"/>
                </a:solidFill>
              </a:rPr>
              <a:t>MB</a:t>
            </a:r>
          </a:p>
        </p:txBody>
      </p:sp>
      <p:sp>
        <p:nvSpPr>
          <p:cNvPr id="3" name="文本框 24">
            <a:extLst>
              <a:ext uri="{FF2B5EF4-FFF2-40B4-BE49-F238E27FC236}">
                <a16:creationId xmlns:a16="http://schemas.microsoft.com/office/drawing/2014/main" id="{62852C7E-E44A-8189-E81A-E912550B9017}"/>
              </a:ext>
            </a:extLst>
          </p:cNvPr>
          <p:cNvSpPr txBox="1"/>
          <p:nvPr/>
        </p:nvSpPr>
        <p:spPr>
          <a:xfrm>
            <a:off x="8112224" y="2433498"/>
            <a:ext cx="5400600" cy="461537"/>
          </a:xfrm>
          <a:prstGeom prst="rect">
            <a:avLst/>
          </a:prstGeom>
          <a:noFill/>
        </p:spPr>
        <p:txBody>
          <a:bodyPr wrap="square" rtlCol="0">
            <a:spAutoFit/>
          </a:bodyPr>
          <a:lstStyle/>
          <a:p>
            <a:pPr lvl="1"/>
            <a:r>
              <a:rPr lang="en-US" altLang="zh-CN" b="1" dirty="0">
                <a:solidFill>
                  <a:srgbClr val="A5B8E7"/>
                </a:solidFill>
              </a:rPr>
              <a:t>SB</a:t>
            </a:r>
          </a:p>
        </p:txBody>
      </p:sp>
      <p:sp>
        <p:nvSpPr>
          <p:cNvPr id="9" name="文本框 24">
            <a:extLst>
              <a:ext uri="{FF2B5EF4-FFF2-40B4-BE49-F238E27FC236}">
                <a16:creationId xmlns:a16="http://schemas.microsoft.com/office/drawing/2014/main" id="{9714CD9B-F718-3BC7-B09B-AD8B8497A64E}"/>
              </a:ext>
            </a:extLst>
          </p:cNvPr>
          <p:cNvSpPr txBox="1"/>
          <p:nvPr/>
        </p:nvSpPr>
        <p:spPr>
          <a:xfrm>
            <a:off x="3791744" y="6012095"/>
            <a:ext cx="5976664" cy="461537"/>
          </a:xfrm>
          <a:prstGeom prst="rect">
            <a:avLst/>
          </a:prstGeom>
          <a:noFill/>
        </p:spPr>
        <p:txBody>
          <a:bodyPr wrap="square" rtlCol="0">
            <a:spAutoFit/>
          </a:bodyPr>
          <a:lstStyle/>
          <a:p>
            <a:pPr lvl="1"/>
            <a:r>
              <a:rPr lang="en-US" altLang="zh-CN" dirty="0"/>
              <a:t> PA &lt;= SB &lt;= MB</a:t>
            </a:r>
          </a:p>
        </p:txBody>
      </p:sp>
    </p:spTree>
    <p:extLst>
      <p:ext uri="{BB962C8B-B14F-4D97-AF65-F5344CB8AC3E}">
        <p14:creationId xmlns:p14="http://schemas.microsoft.com/office/powerpoint/2010/main" val="401216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 grpId="0"/>
      <p:bldP spid="3"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494E9EE7-C10A-33D3-0D77-0461C21DB37E}"/>
              </a:ext>
            </a:extLst>
          </p:cNvPr>
          <p:cNvSpPr>
            <a:spLocks noGrp="1"/>
          </p:cNvSpPr>
          <p:nvPr>
            <p:ph type="title"/>
          </p:nvPr>
        </p:nvSpPr>
        <p:spPr>
          <a:xfrm>
            <a:off x="345600" y="342000"/>
            <a:ext cx="9695205" cy="531544"/>
          </a:xfrm>
        </p:spPr>
        <p:txBody>
          <a:bodyPr/>
          <a:lstStyle/>
          <a:p>
            <a:r>
              <a:rPr lang="en-AU" dirty="0" err="1"/>
              <a:t>StableMate</a:t>
            </a:r>
            <a:r>
              <a:rPr lang="en-AU" dirty="0"/>
              <a:t> select MB and SB</a:t>
            </a:r>
          </a:p>
        </p:txBody>
      </p:sp>
      <p:sp>
        <p:nvSpPr>
          <p:cNvPr id="11" name="文本框 24">
            <a:extLst>
              <a:ext uri="{FF2B5EF4-FFF2-40B4-BE49-F238E27FC236}">
                <a16:creationId xmlns:a16="http://schemas.microsoft.com/office/drawing/2014/main" id="{AAE9173F-3E37-89EF-3DED-D72AF842F90A}"/>
              </a:ext>
            </a:extLst>
          </p:cNvPr>
          <p:cNvSpPr txBox="1"/>
          <p:nvPr/>
        </p:nvSpPr>
        <p:spPr>
          <a:xfrm>
            <a:off x="263352" y="1383286"/>
            <a:ext cx="5400600" cy="461537"/>
          </a:xfrm>
          <a:prstGeom prst="rect">
            <a:avLst/>
          </a:prstGeom>
          <a:noFill/>
        </p:spPr>
        <p:txBody>
          <a:bodyPr wrap="square" rtlCol="0">
            <a:spAutoFit/>
          </a:bodyPr>
          <a:lstStyle/>
          <a:p>
            <a:pPr lvl="1"/>
            <a:r>
              <a:rPr lang="en-US" altLang="zh-CN" dirty="0"/>
              <a:t>Usage</a:t>
            </a:r>
          </a:p>
        </p:txBody>
      </p:sp>
      <p:pic>
        <p:nvPicPr>
          <p:cNvPr id="13" name="图片 12">
            <a:extLst>
              <a:ext uri="{FF2B5EF4-FFF2-40B4-BE49-F238E27FC236}">
                <a16:creationId xmlns:a16="http://schemas.microsoft.com/office/drawing/2014/main" id="{354BBDF3-F3A2-828D-D122-CF097D82D3E9}"/>
              </a:ext>
            </a:extLst>
          </p:cNvPr>
          <p:cNvPicPr>
            <a:picLocks noChangeAspect="1"/>
          </p:cNvPicPr>
          <p:nvPr/>
        </p:nvPicPr>
        <p:blipFill>
          <a:blip r:embed="rId3"/>
          <a:stretch>
            <a:fillRect/>
          </a:stretch>
        </p:blipFill>
        <p:spPr>
          <a:xfrm>
            <a:off x="1208519" y="1988840"/>
            <a:ext cx="9821646" cy="1924319"/>
          </a:xfrm>
          <a:prstGeom prst="rect">
            <a:avLst/>
          </a:prstGeom>
        </p:spPr>
      </p:pic>
      <p:sp>
        <p:nvSpPr>
          <p:cNvPr id="14" name="文本框 13">
            <a:extLst>
              <a:ext uri="{FF2B5EF4-FFF2-40B4-BE49-F238E27FC236}">
                <a16:creationId xmlns:a16="http://schemas.microsoft.com/office/drawing/2014/main" id="{6BFCA516-5013-A60E-4DC9-AD0696769A60}"/>
              </a:ext>
            </a:extLst>
          </p:cNvPr>
          <p:cNvSpPr txBox="1"/>
          <p:nvPr/>
        </p:nvSpPr>
        <p:spPr>
          <a:xfrm>
            <a:off x="557563" y="4469679"/>
            <a:ext cx="11123558" cy="461537"/>
          </a:xfrm>
          <a:prstGeom prst="rect">
            <a:avLst/>
          </a:prstGeom>
          <a:noFill/>
        </p:spPr>
        <p:txBody>
          <a:bodyPr wrap="none" rtlCol="0">
            <a:spAutoFit/>
          </a:bodyPr>
          <a:lstStyle/>
          <a:p>
            <a:r>
              <a:rPr lang="en-US" altLang="zh-CN" dirty="0"/>
              <a:t>All you need to provide are, </a:t>
            </a:r>
            <a:r>
              <a:rPr lang="en-US" altLang="zh-CN" dirty="0">
                <a:solidFill>
                  <a:srgbClr val="FF0000"/>
                </a:solidFill>
              </a:rPr>
              <a:t>response</a:t>
            </a:r>
            <a:r>
              <a:rPr lang="en-US" altLang="zh-CN" dirty="0"/>
              <a:t>, </a:t>
            </a:r>
            <a:r>
              <a:rPr lang="en-US" altLang="zh-CN" dirty="0">
                <a:solidFill>
                  <a:schemeClr val="bg2">
                    <a:lumMod val="75000"/>
                    <a:lumOff val="25000"/>
                  </a:schemeClr>
                </a:solidFill>
              </a:rPr>
              <a:t>predictor data</a:t>
            </a:r>
            <a:r>
              <a:rPr lang="en-US" altLang="zh-CN" dirty="0"/>
              <a:t>, and </a:t>
            </a:r>
            <a:r>
              <a:rPr lang="en-US" altLang="zh-CN" dirty="0">
                <a:solidFill>
                  <a:srgbClr val="00B050"/>
                </a:solidFill>
              </a:rPr>
              <a:t>sample environments</a:t>
            </a:r>
            <a:endParaRPr lang="zh-CN" altLang="en-US" dirty="0">
              <a:solidFill>
                <a:srgbClr val="00B050"/>
              </a:solidFill>
            </a:endParaRPr>
          </a:p>
        </p:txBody>
      </p:sp>
    </p:spTree>
    <p:extLst>
      <p:ext uri="{BB962C8B-B14F-4D97-AF65-F5344CB8AC3E}">
        <p14:creationId xmlns:p14="http://schemas.microsoft.com/office/powerpoint/2010/main" val="441257050"/>
      </p:ext>
    </p:extLst>
  </p:cSld>
  <p:clrMapOvr>
    <a:masterClrMapping/>
  </p:clrMapOvr>
</p:sld>
</file>

<file path=ppt/theme/theme1.xml><?xml version="1.0" encoding="utf-8"?>
<a:theme xmlns:a="http://schemas.openxmlformats.org/drawingml/2006/main" name="University of Melbourne">
  <a:themeElements>
    <a:clrScheme name="UOM Option2 Colours">
      <a:dk1>
        <a:sysClr val="windowText" lastClr="000000"/>
      </a:dk1>
      <a:lt1>
        <a:sysClr val="window" lastClr="FFFFFF"/>
      </a:lt1>
      <a:dk2>
        <a:srgbClr val="000000"/>
      </a:dk2>
      <a:lt2>
        <a:srgbClr val="000F46"/>
      </a:lt2>
      <a:accent1>
        <a:srgbClr val="000000"/>
      </a:accent1>
      <a:accent2>
        <a:srgbClr val="46C8F0"/>
      </a:accent2>
      <a:accent3>
        <a:srgbClr val="FF2D3C"/>
      </a:accent3>
      <a:accent4>
        <a:srgbClr val="885771"/>
      </a:accent4>
      <a:accent5>
        <a:srgbClr val="9FB825"/>
      </a:accent5>
      <a:accent6>
        <a:srgbClr val="003C55"/>
      </a:accent6>
      <a:hlink>
        <a:srgbClr val="000F46"/>
      </a:hlink>
      <a:folHlink>
        <a:srgbClr val="000F46"/>
      </a:folHlink>
    </a:clrScheme>
    <a:fontScheme name="University of Melbourne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Black Sheoak (Dark)">
      <a:srgbClr val="78000D"/>
    </a:custClr>
    <a:custClr name="Possum (Dark)">
      <a:srgbClr val="73234B"/>
    </a:custClr>
    <a:custClr name="Possum (Light)">
      <a:srgbClr val="EB7BBE"/>
    </a:custClr>
    <a:custClr name="Yam Daisy (Dark)">
      <a:srgbClr val="A84500"/>
    </a:custClr>
    <a:custClr name="Yam Daisy (Light)">
      <a:srgbClr val="FFD629"/>
    </a:custClr>
    <a:custClr name="Magpie (Light)">
      <a:srgbClr val="C8C8C8"/>
    </a:custClr>
    <a:custClr name="Mt William Greenstone (Light)">
      <a:srgbClr val="ABC1A7"/>
    </a:custClr>
    <a:custClr name="River Red Gum (Dark)">
      <a:srgbClr val="2C421D"/>
    </a:custClr>
    <a:custClr name="Magpie (Dark)">
      <a:srgbClr val="2D2D2D"/>
    </a:custClr>
    <a:custClr name="Mt William Greenstone (Dark)">
      <a:srgbClr val="444A40"/>
    </a:custClr>
  </a:custClrLst>
  <a:extLst>
    <a:ext uri="{05A4C25C-085E-4340-85A3-A5531E510DB2}">
      <thm15:themeFamily xmlns:thm15="http://schemas.microsoft.com/office/thememl/2012/main" name="Master_University of Melbourne.potx" id="{EEF8E8C5-136A-4328-9120-DC238DB23620}" vid="{3C59B156-C13B-4CA4-AD0B-4F3716D70D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xml version="1.0" encoding="utf-8"?>
<customUI xmlns="http://schemas.microsoft.com/office/2006/01/customui">
  <ribbon startFromScratch="false">
    <tabs>
      <tab id="CustomTab" label="University of Melbourne" insertBeforeMso="TabHome" keytip="Q">
        <group idMso="GroupSlides"/>
        <group id="Group1" label="Change Bullet Styles">
          <button idMso="IndentDecrease" visible="true" label="Decrease List Level" size="large"/>
          <button idMso="IndentIncrease" visible="true" label="Increase List Level" size="large"/>
        </group>
        <group id="Group2" label=" ">
          <checkBox idMso="GuidesShowHide" label="Guides"/>
          <splitButton id="groupsplitbutton" size="normal">
            <button idMso="ObjectsGroup"/>
            <menu id="groupsplitmenu" itemSize="large">
              <button idMso="ObjectsUngroup" description="Un-group selected objects" screentip="Un-group selected objects"/>
              <button idMso="ObjectsRegroup" description="Combine and re-Group selected objects" screentip="Combine and re-Group selected objects"/>
            </menu>
          </splitButton>
          <splitButton id="Cropping" size="normal">
            <toggleButton idMso="PictureCrop" label="Crop Tools"/>
            <menu id="CropMenu" itemSize="large">
              <button idMso="PictureFitCrop" description="Resize picture to fit the placeholder proportionally"/>
              <menuSeparator id="croppingmenu2"/>
              <menu idMso="PictureCropAspectRatioMenu" description="Crop image to selected aspect ratio"/>
              <gallery idMso="PictureShapeGallery" description="Crop image to selected shape"/>
            </menu>
          </splitButton>
          <separator id="sep1"/>
          <button idMso="ZoomFitToWindow" size="large" label="Fit to Window"/>
        </group>
        <group id="customGroup3" label="Accessibility Tools">
          <splitButton idMso="MenuAccessibility" visible="true" size="large"/>
          <separator id="Acc"/>
          <toggleButton idMso="AltTextPaneRibbon" visible="true" size="large"/>
          <separator id="sep3"/>
          <toggleButton idMso="SelectionPane" label="Selection Pane" size="large"/>
          <separator id="sep2"/>
          <splitButton id="sendbacksplitbutton" size="large">
            <button idMso="ObjectSendToBack" label="Send to Back"/>
            <menu id="sendbacksplitmenu" itemSize="large">
              <button idMso="ObjectBringToFront" label="Bring to Front"/>
            </menu>
          </splitButton>
        </group>
        <group id="group3" label=" ">
          <button idMso="PictureInsertFromFilePowerPoint" visible="true" size="large" label="Insert Symbols and Patterns" imageMso="InsertPictures"/>
          <button idMso="HeaderFooterInsert" size="large"/>
          <button idMso="PasteTextOnly" size="large" imageMso="Paste" label="Paste Unformatted"/>
        </group>
      </tab>
    </tabs>
  </ribbon>
</customUI>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11b4f495-11b8-43f2-b0a6-bd3e9198cf0b">
      <Terms xmlns="http://schemas.microsoft.com/office/infopath/2007/PartnerControls"/>
    </lcf76f155ced4ddcb4097134ff3c332f>
    <TaxCatchAll xmlns="ae8ede3d-ca04-40de-a521-e5739ec48b5f"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A11C620F3B436428A25057898027FE7" ma:contentTypeVersion="13" ma:contentTypeDescription="Create a new document." ma:contentTypeScope="" ma:versionID="e75af887571335a19ecb0f2c01abbd63">
  <xsd:schema xmlns:xsd="http://www.w3.org/2001/XMLSchema" xmlns:xs="http://www.w3.org/2001/XMLSchema" xmlns:p="http://schemas.microsoft.com/office/2006/metadata/properties" xmlns:ns2="11b4f495-11b8-43f2-b0a6-bd3e9198cf0b" xmlns:ns3="ae8ede3d-ca04-40de-a521-e5739ec48b5f" targetNamespace="http://schemas.microsoft.com/office/2006/metadata/properties" ma:root="true" ma:fieldsID="5a5d3d7acb5601e93c2cbac012439d32" ns2:_="" ns3:_="">
    <xsd:import namespace="11b4f495-11b8-43f2-b0a6-bd3e9198cf0b"/>
    <xsd:import namespace="ae8ede3d-ca04-40de-a521-e5739ec48b5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b4f495-11b8-43f2-b0a6-bd3e9198cf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166921fe-4017-451f-be36-692af8ba859e"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ae8ede3d-ca04-40de-a521-e5739ec48b5f"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ebe2cbe-a4cc-4daf-9365-b3e719dfc505}" ma:internalName="TaxCatchAll" ma:showField="CatchAllData" ma:web="ae8ede3d-ca04-40de-a521-e5739ec48b5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E8FFBB9-4FB3-4A1F-8381-B3FA72337E91}">
  <ds:schemaRefs>
    <ds:schemaRef ds:uri="http://purl.org/dc/terms/"/>
    <ds:schemaRef ds:uri="http://schemas.microsoft.com/office/2006/metadata/properties"/>
    <ds:schemaRef ds:uri="ae8ede3d-ca04-40de-a521-e5739ec48b5f"/>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 ds:uri="11b4f495-11b8-43f2-b0a6-bd3e9198cf0b"/>
    <ds:schemaRef ds:uri="http://www.w3.org/XML/1998/namespace"/>
  </ds:schemaRefs>
</ds:datastoreItem>
</file>

<file path=customXml/itemProps2.xml><?xml version="1.0" encoding="utf-8"?>
<ds:datastoreItem xmlns:ds="http://schemas.openxmlformats.org/officeDocument/2006/customXml" ds:itemID="{42C75387-93F6-4D93-B300-D671EFAD96D4}">
  <ds:schemaRefs>
    <ds:schemaRef ds:uri="http://schemas.microsoft.com/sharepoint/v3/contenttype/forms"/>
  </ds:schemaRefs>
</ds:datastoreItem>
</file>

<file path=customXml/itemProps3.xml><?xml version="1.0" encoding="utf-8"?>
<ds:datastoreItem xmlns:ds="http://schemas.openxmlformats.org/officeDocument/2006/customXml" ds:itemID="{FDBE7C61-A3B0-4286-8062-81097C40FCE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1b4f495-11b8-43f2-b0a6-bd3e9198cf0b"/>
    <ds:schemaRef ds:uri="ae8ede3d-ca04-40de-a521-e5739ec48b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Master_University-of-Melbourne</Template>
  <TotalTime>2323</TotalTime>
  <Words>2692</Words>
  <Application>Microsoft Office PowerPoint</Application>
  <PresentationFormat>宽屏</PresentationFormat>
  <Paragraphs>202</Paragraphs>
  <Slides>22</Slides>
  <Notes>22</Notes>
  <HiddenSlides>0</HiddenSlides>
  <MMClips>0</MMClips>
  <ScaleCrop>false</ScaleCrop>
  <HeadingPairs>
    <vt:vector size="6" baseType="variant">
      <vt:variant>
        <vt:lpstr>已用的字体</vt:lpstr>
      </vt:variant>
      <vt:variant>
        <vt:i4>4</vt:i4>
      </vt:variant>
      <vt:variant>
        <vt:lpstr>主题</vt:lpstr>
      </vt:variant>
      <vt:variant>
        <vt:i4>1</vt:i4>
      </vt:variant>
      <vt:variant>
        <vt:lpstr>幻灯片标题</vt:lpstr>
      </vt:variant>
      <vt:variant>
        <vt:i4>22</vt:i4>
      </vt:variant>
    </vt:vector>
  </HeadingPairs>
  <TitlesOfParts>
    <vt:vector size="27" baseType="lpstr">
      <vt:lpstr>wfont_e6da5f_fdabe17d0a4c4532abc746b45ee50175</vt:lpstr>
      <vt:lpstr>Arial</vt:lpstr>
      <vt:lpstr>Calibri</vt:lpstr>
      <vt:lpstr>Cambria Math</vt:lpstr>
      <vt:lpstr>University of Melbourne</vt:lpstr>
      <vt:lpstr>StableMate:   </vt:lpstr>
      <vt:lpstr>Motivation  </vt:lpstr>
      <vt:lpstr>Example: gene regulatory network   </vt:lpstr>
      <vt:lpstr>Limitation of current methods    </vt:lpstr>
      <vt:lpstr>Stable association</vt:lpstr>
      <vt:lpstr>The theoretical framework of stabilised regression     (Pfister et al. 2021)</vt:lpstr>
      <vt:lpstr>Goal of Stabilised Regression (SR)</vt:lpstr>
      <vt:lpstr>PowerPoint 演示文稿</vt:lpstr>
      <vt:lpstr>StableMate select MB and SB</vt:lpstr>
      <vt:lpstr>StableMate output</vt:lpstr>
      <vt:lpstr>StableMate (Deng et al. 2023) </vt:lpstr>
      <vt:lpstr>StableMate algorithm</vt:lpstr>
      <vt:lpstr>Stochastic Stepwise (ST2) Selection</vt:lpstr>
      <vt:lpstr>Objectives</vt:lpstr>
      <vt:lpstr>Make selection</vt:lpstr>
      <vt:lpstr>Simulation study</vt:lpstr>
      <vt:lpstr>Setting </vt:lpstr>
      <vt:lpstr>PowerPoint 演示文稿</vt:lpstr>
      <vt:lpstr>PowerPoint 演示文稿</vt:lpstr>
      <vt:lpstr>We don’t have to restrict our definition of biological variables (Revisiting the breast cancer data)</vt:lpstr>
      <vt:lpstr>ESR1 vs principal components (PCs)</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Second year PhD review:   </dc:title>
  <dc:creator>Yidi Deng</dc:creator>
  <cp:lastModifiedBy>Yidi Deng</cp:lastModifiedBy>
  <cp:revision>13</cp:revision>
  <dcterms:created xsi:type="dcterms:W3CDTF">2023-10-29T03:08:36Z</dcterms:created>
  <dcterms:modified xsi:type="dcterms:W3CDTF">2025-11-24T20:27:13Z</dcterms:modified>
  <cp:category>PowerPoint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0x0101001A11C620F3B436428A25057898027FE7</vt:lpwstr>
  </property>
</Properties>
</file>